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2" r:id="rId2"/>
  </p:sldMasterIdLst>
  <p:notesMasterIdLst>
    <p:notesMasterId r:id="rId19"/>
  </p:notesMasterIdLst>
  <p:sldIdLst>
    <p:sldId id="256" r:id="rId3"/>
    <p:sldId id="257" r:id="rId4"/>
    <p:sldId id="258" r:id="rId5"/>
    <p:sldId id="259" r:id="rId6"/>
    <p:sldId id="260" r:id="rId7"/>
    <p:sldId id="270" r:id="rId8"/>
    <p:sldId id="262" r:id="rId9"/>
    <p:sldId id="263" r:id="rId10"/>
    <p:sldId id="264" r:id="rId11"/>
    <p:sldId id="269" r:id="rId12"/>
    <p:sldId id="265" r:id="rId13"/>
    <p:sldId id="273" r:id="rId14"/>
    <p:sldId id="268" r:id="rId15"/>
    <p:sldId id="267" r:id="rId16"/>
    <p:sldId id="271" r:id="rId17"/>
    <p:sldId id="272" r:id="rId18"/>
  </p:sldIdLst>
  <p:sldSz cx="9144000" cy="5143500" type="screen16x9"/>
  <p:notesSz cx="6858000" cy="9144000"/>
  <p:embeddedFontLst>
    <p:embeddedFont>
      <p:font typeface="Constantia" panose="02030602050306030303" pitchFamily="18"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FB4231-03B6-4960-89A3-F5746A92454B}" v="3" dt="2021-09-29T12:27:23.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2" autoAdjust="0"/>
    <p:restoredTop sz="77700" autoAdjust="0"/>
  </p:normalViewPr>
  <p:slideViewPr>
    <p:cSldViewPr snapToGrid="0">
      <p:cViewPr varScale="1">
        <p:scale>
          <a:sx n="113" d="100"/>
          <a:sy n="113" d="100"/>
        </p:scale>
        <p:origin x="768"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odiecslawinski@gmail.com" userId="2d9956b1ce3ed99c" providerId="LiveId" clId="{48FB4231-03B6-4960-89A3-F5746A92454B}"/>
    <pc:docChg chg="custSel modSld">
      <pc:chgData name="elodiecslawinski@gmail.com" userId="2d9956b1ce3ed99c" providerId="LiveId" clId="{48FB4231-03B6-4960-89A3-F5746A92454B}" dt="2021-09-29T12:33:50.593" v="1329" actId="20577"/>
      <pc:docMkLst>
        <pc:docMk/>
      </pc:docMkLst>
      <pc:sldChg chg="modNotesTx">
        <pc:chgData name="elodiecslawinski@gmail.com" userId="2d9956b1ce3ed99c" providerId="LiveId" clId="{48FB4231-03B6-4960-89A3-F5746A92454B}" dt="2021-09-29T12:25:11.537" v="93" actId="20577"/>
        <pc:sldMkLst>
          <pc:docMk/>
          <pc:sldMk cId="0" sldId="256"/>
        </pc:sldMkLst>
      </pc:sldChg>
      <pc:sldChg chg="modNotesTx">
        <pc:chgData name="elodiecslawinski@gmail.com" userId="2d9956b1ce3ed99c" providerId="LiveId" clId="{48FB4231-03B6-4960-89A3-F5746A92454B}" dt="2021-09-29T12:25:18.758" v="94" actId="20577"/>
        <pc:sldMkLst>
          <pc:docMk/>
          <pc:sldMk cId="0" sldId="257"/>
        </pc:sldMkLst>
      </pc:sldChg>
      <pc:sldChg chg="modNotesTx">
        <pc:chgData name="elodiecslawinski@gmail.com" userId="2d9956b1ce3ed99c" providerId="LiveId" clId="{48FB4231-03B6-4960-89A3-F5746A92454B}" dt="2021-09-29T12:25:36.217" v="104" actId="5793"/>
        <pc:sldMkLst>
          <pc:docMk/>
          <pc:sldMk cId="0" sldId="263"/>
        </pc:sldMkLst>
      </pc:sldChg>
      <pc:sldChg chg="modNotesTx">
        <pc:chgData name="elodiecslawinski@gmail.com" userId="2d9956b1ce3ed99c" providerId="LiveId" clId="{48FB4231-03B6-4960-89A3-F5746A92454B}" dt="2021-09-29T12:27:29.352" v="407" actId="20577"/>
        <pc:sldMkLst>
          <pc:docMk/>
          <pc:sldMk cId="0" sldId="265"/>
        </pc:sldMkLst>
      </pc:sldChg>
      <pc:sldChg chg="addSp delSp modSp mod modNotesTx">
        <pc:chgData name="elodiecslawinski@gmail.com" userId="2d9956b1ce3ed99c" providerId="LiveId" clId="{48FB4231-03B6-4960-89A3-F5746A92454B}" dt="2021-09-29T12:31:32.458" v="1110" actId="20577"/>
        <pc:sldMkLst>
          <pc:docMk/>
          <pc:sldMk cId="278083588" sldId="267"/>
        </pc:sldMkLst>
        <pc:picChg chg="add mod">
          <ac:chgData name="elodiecslawinski@gmail.com" userId="2d9956b1ce3ed99c" providerId="LiveId" clId="{48FB4231-03B6-4960-89A3-F5746A92454B}" dt="2021-09-29T11:28:42.976" v="33" actId="1035"/>
          <ac:picMkLst>
            <pc:docMk/>
            <pc:sldMk cId="278083588" sldId="267"/>
            <ac:picMk id="4" creationId="{DDEA80CE-60A4-445C-BCC4-7691933C3137}"/>
          </ac:picMkLst>
        </pc:picChg>
        <pc:picChg chg="del">
          <ac:chgData name="elodiecslawinski@gmail.com" userId="2d9956b1ce3ed99c" providerId="LiveId" clId="{48FB4231-03B6-4960-89A3-F5746A92454B}" dt="2021-09-29T11:28:25.440" v="0" actId="478"/>
          <ac:picMkLst>
            <pc:docMk/>
            <pc:sldMk cId="278083588" sldId="267"/>
            <ac:picMk id="5" creationId="{EDD5971F-437C-4BBA-A3FB-87DBBD3E945D}"/>
          </ac:picMkLst>
        </pc:picChg>
      </pc:sldChg>
      <pc:sldChg chg="modNotesTx">
        <pc:chgData name="elodiecslawinski@gmail.com" userId="2d9956b1ce3ed99c" providerId="LiveId" clId="{48FB4231-03B6-4960-89A3-F5746A92454B}" dt="2021-09-29T12:29:19.530" v="759" actId="20577"/>
        <pc:sldMkLst>
          <pc:docMk/>
          <pc:sldMk cId="1111481105" sldId="268"/>
        </pc:sldMkLst>
      </pc:sldChg>
      <pc:sldChg chg="modNotesTx">
        <pc:chgData name="elodiecslawinski@gmail.com" userId="2d9956b1ce3ed99c" providerId="LiveId" clId="{48FB4231-03B6-4960-89A3-F5746A92454B}" dt="2021-09-29T12:27:01.519" v="400" actId="313"/>
        <pc:sldMkLst>
          <pc:docMk/>
          <pc:sldMk cId="3714457294" sldId="269"/>
        </pc:sldMkLst>
      </pc:sldChg>
      <pc:sldChg chg="modSp mod modNotesTx">
        <pc:chgData name="elodiecslawinski@gmail.com" userId="2d9956b1ce3ed99c" providerId="LiveId" clId="{48FB4231-03B6-4960-89A3-F5746A92454B}" dt="2021-09-29T12:33:50.593" v="1329" actId="20577"/>
        <pc:sldMkLst>
          <pc:docMk/>
          <pc:sldMk cId="603075993" sldId="271"/>
        </pc:sldMkLst>
        <pc:spChg chg="mod">
          <ac:chgData name="elodiecslawinski@gmail.com" userId="2d9956b1ce3ed99c" providerId="LiveId" clId="{48FB4231-03B6-4960-89A3-F5746A92454B}" dt="2021-09-29T12:32:53.096" v="1166" actId="1076"/>
          <ac:spMkLst>
            <pc:docMk/>
            <pc:sldMk cId="603075993" sldId="271"/>
            <ac:spMk id="7" creationId="{D4D543A3-468C-46CA-85FE-9F9207012952}"/>
          </ac:spMkLst>
        </pc:spChg>
        <pc:spChg chg="mod">
          <ac:chgData name="elodiecslawinski@gmail.com" userId="2d9956b1ce3ed99c" providerId="LiveId" clId="{48FB4231-03B6-4960-89A3-F5746A92454B}" dt="2021-09-29T12:32:50.009" v="1164" actId="1076"/>
          <ac:spMkLst>
            <pc:docMk/>
            <pc:sldMk cId="603075993" sldId="271"/>
            <ac:spMk id="473" creationId="{00000000-0000-0000-0000-000000000000}"/>
          </ac:spMkLst>
        </pc:spChg>
        <pc:picChg chg="mod">
          <ac:chgData name="elodiecslawinski@gmail.com" userId="2d9956b1ce3ed99c" providerId="LiveId" clId="{48FB4231-03B6-4960-89A3-F5746A92454B}" dt="2021-09-29T12:32:43.833" v="1162" actId="1038"/>
          <ac:picMkLst>
            <pc:docMk/>
            <pc:sldMk cId="603075993" sldId="271"/>
            <ac:picMk id="3" creationId="{40E9390C-7608-1F43-A8E3-800F1A5C16F1}"/>
          </ac:picMkLst>
        </pc:picChg>
        <pc:picChg chg="mod">
          <ac:chgData name="elodiecslawinski@gmail.com" userId="2d9956b1ce3ed99c" providerId="LiveId" clId="{48FB4231-03B6-4960-89A3-F5746A92454B}" dt="2021-09-29T12:32:38.626" v="1154" actId="1036"/>
          <ac:picMkLst>
            <pc:docMk/>
            <pc:sldMk cId="603075993" sldId="271"/>
            <ac:picMk id="11" creationId="{82F2DBC6-DF00-B441-AB47-5CB5600174AA}"/>
          </ac:picMkLst>
        </pc:picChg>
        <pc:picChg chg="mod">
          <ac:chgData name="elodiecslawinski@gmail.com" userId="2d9956b1ce3ed99c" providerId="LiveId" clId="{48FB4231-03B6-4960-89A3-F5746A92454B}" dt="2021-09-29T12:32:43.833" v="1162" actId="1038"/>
          <ac:picMkLst>
            <pc:docMk/>
            <pc:sldMk cId="603075993" sldId="271"/>
            <ac:picMk id="13" creationId="{0DB202ED-E3B4-B843-8E1C-E1FD884926F6}"/>
          </ac:picMkLst>
        </pc:picChg>
        <pc:picChg chg="mod">
          <ac:chgData name="elodiecslawinski@gmail.com" userId="2d9956b1ce3ed99c" providerId="LiveId" clId="{48FB4231-03B6-4960-89A3-F5746A92454B}" dt="2021-09-29T12:32:38.626" v="1154" actId="1036"/>
          <ac:picMkLst>
            <pc:docMk/>
            <pc:sldMk cId="603075993" sldId="271"/>
            <ac:picMk id="15" creationId="{507D0197-69B2-B54A-8F3F-6295C686F1BD}"/>
          </ac:picMkLst>
        </pc:picChg>
      </pc:sldChg>
      <pc:sldChg chg="modNotesTx">
        <pc:chgData name="elodiecslawinski@gmail.com" userId="2d9956b1ce3ed99c" providerId="LiveId" clId="{48FB4231-03B6-4960-89A3-F5746A92454B}" dt="2021-09-29T12:28:00.385" v="453" actId="20577"/>
        <pc:sldMkLst>
          <pc:docMk/>
          <pc:sldMk cId="2439917579"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f0ce1984a4_2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f0ce1984a4_2_3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Greetings</a:t>
            </a:r>
          </a:p>
          <a:p>
            <a:pPr marL="171450" lvl="0" indent="-171450" algn="l" rtl="0">
              <a:spcBef>
                <a:spcPts val="0"/>
              </a:spcBef>
              <a:spcAft>
                <a:spcPts val="0"/>
              </a:spcAft>
              <a:buFontTx/>
              <a:buChar char="-"/>
            </a:pPr>
            <a:r>
              <a:rPr lang="en-US" dirty="0"/>
              <a:t>Basic background on </a:t>
            </a:r>
            <a:r>
              <a:rPr lang="en-US" dirty="0" err="1"/>
              <a:t>OpenWeather</a:t>
            </a:r>
            <a:r>
              <a:rPr lang="en-US" dirty="0"/>
              <a:t> and API</a:t>
            </a:r>
          </a:p>
          <a:p>
            <a:pPr marL="0" lvl="0" indent="0" algn="l" rtl="0">
              <a:spcBef>
                <a:spcPts val="0"/>
              </a:spcBef>
              <a:spcAft>
                <a:spcPts val="0"/>
              </a:spcAft>
              <a:buFontTx/>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This chart summarizes all 4 locations’ average AQI since November 2020</a:t>
            </a:r>
          </a:p>
          <a:p>
            <a:pPr marL="171450" lvl="0" indent="-171450" algn="l" rtl="0">
              <a:spcBef>
                <a:spcPts val="0"/>
              </a:spcBef>
              <a:spcAft>
                <a:spcPts val="0"/>
              </a:spcAft>
              <a:buFontTx/>
              <a:buChar char="-"/>
            </a:pPr>
            <a:r>
              <a:rPr lang="en-US" dirty="0"/>
              <a:t>It allows to see which location has the worst and best AQI in the last year</a:t>
            </a:r>
          </a:p>
          <a:p>
            <a:pPr marL="171450" lvl="0" indent="-171450" algn="l" rtl="0">
              <a:spcBef>
                <a:spcPts val="0"/>
              </a:spcBef>
              <a:spcAft>
                <a:spcPts val="0"/>
              </a:spcAft>
              <a:buFontTx/>
              <a:buChar char="-"/>
            </a:pPr>
            <a:r>
              <a:rPr lang="en-US" dirty="0"/>
              <a:t>Blue line is for Alaska, orange is California, red is DC and turquoise is Massachusetts </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10</a:t>
            </a:fld>
            <a:endParaRPr/>
          </a:p>
        </p:txBody>
      </p:sp>
    </p:spTree>
    <p:extLst>
      <p:ext uri="{BB962C8B-B14F-4D97-AF65-F5344CB8AC3E}">
        <p14:creationId xmlns:p14="http://schemas.microsoft.com/office/powerpoint/2010/main" val="2330284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0" lvl="0" indent="0" algn="l" rtl="0">
              <a:spcBef>
                <a:spcPts val="0"/>
              </a:spcBef>
              <a:spcAft>
                <a:spcPts val="0"/>
              </a:spcAft>
              <a:buNone/>
            </a:pPr>
            <a:r>
              <a:rPr lang="en-US" dirty="0"/>
              <a:t>- Impact Scoring</a:t>
            </a:r>
          </a:p>
          <a:p>
            <a:pPr marL="0" lvl="0" indent="0" algn="l" rtl="0">
              <a:spcBef>
                <a:spcPts val="0"/>
              </a:spcBef>
              <a:spcAft>
                <a:spcPts val="0"/>
              </a:spcAft>
              <a:buNone/>
            </a:pPr>
            <a:r>
              <a:rPr lang="en-US" dirty="0"/>
              <a:t>- Decision tree, many little samples and taking a winner-take all approach </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Using the AdaBoost model</a:t>
            </a:r>
          </a:p>
          <a:p>
            <a:endParaRPr lang="en-US" dirty="0"/>
          </a:p>
        </p:txBody>
      </p:sp>
    </p:spTree>
    <p:extLst>
      <p:ext uri="{BB962C8B-B14F-4D97-AF65-F5344CB8AC3E}">
        <p14:creationId xmlns:p14="http://schemas.microsoft.com/office/powerpoint/2010/main" val="2622160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We did a deep dive on the O3 historical levels by location since per our ML model, O3 is the pollutant that has the most impact on the overall AQI score</a:t>
            </a:r>
          </a:p>
          <a:p>
            <a:pPr marL="171450" lvl="0" indent="-171450" algn="l" rtl="0">
              <a:spcBef>
                <a:spcPts val="0"/>
              </a:spcBef>
              <a:spcAft>
                <a:spcPts val="0"/>
              </a:spcAft>
              <a:buFontTx/>
              <a:buChar char="-"/>
            </a:pPr>
            <a:r>
              <a:rPr lang="en-US" dirty="0"/>
              <a:t>Colors here are blue for Alaska, orange for California, red for DC and turquoise for Massachusetts </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extLst>
      <p:ext uri="{BB962C8B-B14F-4D97-AF65-F5344CB8AC3E}">
        <p14:creationId xmlns:p14="http://schemas.microsoft.com/office/powerpoint/2010/main" val="352484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Since most of us live in the DC area, we thought we would highlight the historical levels of all 8 pollutants that are tracked by </a:t>
            </a:r>
            <a:r>
              <a:rPr lang="en-US" sz="1100" b="0" i="0" u="none" strike="noStrike" cap="none" dirty="0" err="1">
                <a:solidFill>
                  <a:srgbClr val="000000"/>
                </a:solidFill>
                <a:latin typeface="Arial"/>
                <a:cs typeface="Arial"/>
                <a:sym typeface="Arial"/>
              </a:rPr>
              <a:t>OpenWeather</a:t>
            </a:r>
            <a:endParaRPr lang="en-US" sz="1100" b="0" i="0" u="none" strike="noStrike" cap="none" dirty="0">
              <a:solidFill>
                <a:srgbClr val="000000"/>
              </a:solidFill>
              <a:latin typeface="Arial"/>
              <a:cs typeface="Arial"/>
              <a:sym typeface="Arial"/>
            </a:endParaRP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The first column on the left is CO</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The vertical axis are the months</a:t>
            </a:r>
          </a:p>
          <a:p>
            <a:pPr marL="171450" lvl="0" indent="-171450" algn="l" rtl="0">
              <a:spcBef>
                <a:spcPts val="0"/>
              </a:spcBef>
              <a:spcAft>
                <a:spcPts val="0"/>
              </a:spcAft>
              <a:buFontTx/>
              <a:buChar char="-"/>
            </a:pPr>
            <a:r>
              <a:rPr lang="en-US" sz="1100" b="0" i="0" u="none" strike="noStrike" cap="none" dirty="0">
                <a:solidFill>
                  <a:srgbClr val="000000"/>
                </a:solidFill>
                <a:latin typeface="Arial"/>
                <a:cs typeface="Arial"/>
                <a:sym typeface="Arial"/>
              </a:rPr>
              <a:t>Take note of the 4</a:t>
            </a:r>
            <a:r>
              <a:rPr lang="en-US" sz="1100" b="0" i="0" u="none" strike="noStrike" cap="none" baseline="30000" dirty="0">
                <a:solidFill>
                  <a:srgbClr val="000000"/>
                </a:solidFill>
                <a:latin typeface="Arial"/>
                <a:cs typeface="Arial"/>
                <a:sym typeface="Arial"/>
              </a:rPr>
              <a:t>th</a:t>
            </a:r>
            <a:r>
              <a:rPr lang="en-US" sz="1100" b="0" i="0" u="none" strike="noStrike" cap="none" dirty="0">
                <a:solidFill>
                  <a:srgbClr val="000000"/>
                </a:solidFill>
                <a:latin typeface="Arial"/>
                <a:cs typeface="Arial"/>
                <a:sym typeface="Arial"/>
              </a:rPr>
              <a:t> bar chart (from left), which captures the O3 levels in DC</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1769194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We believe that it would be worth making this more dynamic for future research using the full advantage of the links</a:t>
            </a:r>
          </a:p>
          <a:p>
            <a:pPr marL="171450" lvl="0" indent="-171450" algn="l" rtl="0">
              <a:spcBef>
                <a:spcPts val="0"/>
              </a:spcBef>
              <a:spcAft>
                <a:spcPts val="0"/>
              </a:spcAft>
              <a:buFontTx/>
              <a:buChar char="-"/>
            </a:pPr>
            <a:r>
              <a:rPr lang="en-US" dirty="0"/>
              <a:t>This chart summarizes the importance of each pollutant on the AQI score by location</a:t>
            </a:r>
          </a:p>
          <a:p>
            <a:pPr marL="171450" lvl="0" indent="-171450" algn="l" rtl="0">
              <a:spcBef>
                <a:spcPts val="0"/>
              </a:spcBef>
              <a:spcAft>
                <a:spcPts val="0"/>
              </a:spcAft>
              <a:buFontTx/>
              <a:buChar char="-"/>
            </a:pPr>
            <a:r>
              <a:rPr lang="en-US" dirty="0"/>
              <a:t>O3 plays a much more important role in Alaska </a:t>
            </a:r>
            <a:r>
              <a:rPr lang="en-US"/>
              <a:t>rather than in DC</a:t>
            </a:r>
            <a:endParaRPr lang="en-US" dirty="0"/>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2102034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f0ce1984a4_2_4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gf0ce1984a4_2_4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 + Elodie</a:t>
            </a:r>
          </a:p>
        </p:txBody>
      </p:sp>
      <p:sp>
        <p:nvSpPr>
          <p:cNvPr id="471" name="Google Shape;471;gf0ce1984a4_2_4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364566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dc66b40d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edc66b40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Structure of our briefing</a:t>
            </a:r>
          </a:p>
          <a:p>
            <a:pPr marL="171450" lvl="0" indent="-171450" algn="l" rtl="0">
              <a:spcBef>
                <a:spcPts val="0"/>
              </a:spcBef>
              <a:spcAft>
                <a:spcPts val="0"/>
              </a:spcAft>
              <a:buFontTx/>
              <a:buChar char="-"/>
            </a:pPr>
            <a:r>
              <a:rPr lang="en-US" dirty="0"/>
              <a:t>What to expect</a:t>
            </a:r>
          </a:p>
          <a:p>
            <a:pPr marL="171450" lvl="0" indent="-171450" algn="l" rtl="0">
              <a:spcBef>
                <a:spcPts val="0"/>
              </a:spcBef>
              <a:spcAft>
                <a:spcPts val="0"/>
              </a:spcAft>
              <a:buFontTx/>
              <a:buChar char="-"/>
            </a:pPr>
            <a:r>
              <a:rPr lang="en-US" dirty="0"/>
              <a:t>We will highlight some of our challenges as well as how this analysis could be updated for future needs</a:t>
            </a:r>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N/A</a:t>
            </a:r>
          </a:p>
          <a:p>
            <a:pPr marL="0" lvl="0" indent="0" algn="l" rtl="0">
              <a:spcBef>
                <a:spcPts val="0"/>
              </a:spcBef>
              <a:spcAft>
                <a:spcPts val="0"/>
              </a:spcAft>
              <a:buNone/>
            </a:pPr>
            <a:endParaRPr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ecfae9c4b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ecfae9c4b6_1_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Michelle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We were curious to see how AQI has evolved over the last ~ 12 months, throughout COVID with the reduction of traffic</a:t>
            </a:r>
          </a:p>
          <a:p>
            <a:pPr marL="171450" lvl="0" indent="-171450" algn="l" rtl="0">
              <a:spcBef>
                <a:spcPts val="0"/>
              </a:spcBef>
              <a:spcAft>
                <a:spcPts val="0"/>
              </a:spcAft>
              <a:buFontTx/>
              <a:buChar char="-"/>
            </a:pPr>
            <a:r>
              <a:rPr lang="en-US" dirty="0"/>
              <a:t>What is the Air Quality Index?</a:t>
            </a:r>
          </a:p>
          <a:p>
            <a:pPr marL="171450" lvl="0" indent="-171450" algn="l" rtl="0">
              <a:spcBef>
                <a:spcPts val="0"/>
              </a:spcBef>
              <a:spcAft>
                <a:spcPts val="0"/>
              </a:spcAft>
              <a:buFontTx/>
              <a:buChar char="-"/>
            </a:pPr>
            <a:r>
              <a:rPr lang="en-US" dirty="0"/>
              <a:t>It is measured from 1 to 5, with 5 being the worst air quality</a:t>
            </a:r>
          </a:p>
          <a:p>
            <a:pPr marL="171450" lvl="0" indent="-171450" algn="l" rtl="0">
              <a:spcBef>
                <a:spcPts val="0"/>
              </a:spcBef>
              <a:spcAft>
                <a:spcPts val="0"/>
              </a:spcAft>
              <a:buFontTx/>
              <a:buChar char="-"/>
            </a:pPr>
            <a:r>
              <a:rPr lang="en-US" dirty="0"/>
              <a:t>Beyond AQI, </a:t>
            </a:r>
            <a:r>
              <a:rPr lang="en-US" dirty="0" err="1"/>
              <a:t>OpenWeather</a:t>
            </a:r>
            <a:r>
              <a:rPr lang="en-US" dirty="0"/>
              <a:t> also captures historical information about 8 pollutants listed on this slide</a:t>
            </a:r>
          </a:p>
          <a:p>
            <a:pPr marL="171450" lvl="0" indent="-171450" algn="l" rtl="0">
              <a:spcBef>
                <a:spcPts val="0"/>
              </a:spcBef>
              <a:spcAft>
                <a:spcPts val="0"/>
              </a:spcAft>
              <a:buFontTx/>
              <a:buChar char="-"/>
            </a:pPr>
            <a:endParaRPr lang="en-US" dirty="0"/>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t>Each of these pollutants has a national air quality standard set by EPA to protect public health </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endParaRPr lang="en-US" dirty="0"/>
          </a:p>
          <a:p>
            <a:pPr marL="0" lvl="0" indent="0" algn="l" rtl="0">
              <a:spcBef>
                <a:spcPts val="0"/>
              </a:spcBef>
              <a:spcAft>
                <a:spcPts val="0"/>
              </a:spcAft>
              <a:buNone/>
            </a:pPr>
            <a:endParaRPr dirty="0"/>
          </a:p>
        </p:txBody>
      </p:sp>
      <p:sp>
        <p:nvSpPr>
          <p:cNvPr id="412" name="Google Shape;412;gecfae9c4b6_1_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cfae9c4b6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0" name="Google Shape;420;gecfae9c4b6_1_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r>
              <a:rPr lang="en-US" dirty="0"/>
              <a:t>Presenter: Michelle</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Challenges we encountered in finding historical AQI data</a:t>
            </a:r>
          </a:p>
          <a:p>
            <a:pPr marL="171450" lvl="0" indent="-171450" algn="l" rtl="0">
              <a:spcBef>
                <a:spcPts val="0"/>
              </a:spcBef>
              <a:spcAft>
                <a:spcPts val="0"/>
              </a:spcAft>
              <a:buFontTx/>
              <a:buChar char="-"/>
            </a:pPr>
            <a:r>
              <a:rPr lang="en-US" dirty="0"/>
              <a:t>Decided to use </a:t>
            </a:r>
            <a:r>
              <a:rPr lang="en-US" dirty="0" err="1"/>
              <a:t>OpenWeather’s</a:t>
            </a:r>
            <a:r>
              <a:rPr lang="en-US" dirty="0"/>
              <a:t> AQI through an API </a:t>
            </a:r>
          </a:p>
          <a:p>
            <a:pPr marL="171450" lvl="0" indent="-171450" algn="l" rtl="0">
              <a:spcBef>
                <a:spcPts val="0"/>
              </a:spcBef>
              <a:spcAft>
                <a:spcPts val="0"/>
              </a:spcAft>
              <a:buFontTx/>
              <a:buChar char="-"/>
            </a:pPr>
            <a:r>
              <a:rPr lang="en-US" dirty="0"/>
              <a:t>However, </a:t>
            </a:r>
            <a:r>
              <a:rPr lang="en-US" dirty="0" err="1"/>
              <a:t>OpenWeather’s</a:t>
            </a:r>
            <a:r>
              <a:rPr lang="en-US" dirty="0"/>
              <a:t> only allows to track AQI since 11/20/20</a:t>
            </a:r>
          </a:p>
          <a:p>
            <a:pPr marL="171450" lvl="0" indent="-171450" algn="l" rtl="0">
              <a:spcBef>
                <a:spcPts val="0"/>
              </a:spcBef>
              <a:spcAft>
                <a:spcPts val="0"/>
              </a:spcAft>
              <a:buFontTx/>
              <a:buChar char="-"/>
            </a:pPr>
            <a:r>
              <a:rPr lang="en-US" dirty="0"/>
              <a:t>Decided to set up an API for 4 different locations, for comparison purposes (incl. DC since most of us live in DC)</a:t>
            </a:r>
          </a:p>
          <a:p>
            <a:pPr marL="171450" lvl="0" indent="-171450" algn="l" rtl="0">
              <a:spcBef>
                <a:spcPts val="0"/>
              </a:spcBef>
              <a:spcAft>
                <a:spcPts val="0"/>
              </a:spcAft>
              <a:buFontTx/>
              <a:buChar char="-"/>
            </a:pPr>
            <a:r>
              <a:rPr lang="en-US" dirty="0"/>
              <a:t>Used lats and longs from a Google database listing lats and logs of centers of all 50 states and DC</a:t>
            </a:r>
          </a:p>
          <a:p>
            <a:pPr marL="171450" lvl="0" indent="-171450" algn="l" rtl="0">
              <a:spcBef>
                <a:spcPts val="0"/>
              </a:spcBef>
              <a:spcAft>
                <a:spcPts val="0"/>
              </a:spcAft>
              <a:buFontTx/>
              <a:buChar char="-"/>
            </a:pPr>
            <a:r>
              <a:rPr lang="en-US" dirty="0"/>
              <a:t>Future researches could make this API more dynamic to include data of 50 states and DC</a:t>
            </a:r>
          </a:p>
          <a:p>
            <a:pPr marL="0" marR="0" lvl="0" indent="0" algn="l" defTabSz="914400" rtl="0" eaLnBrk="1" fontAlgn="auto" latinLnBrk="0" hangingPunct="1">
              <a:lnSpc>
                <a:spcPct val="115000"/>
              </a:lnSpc>
              <a:spcBef>
                <a:spcPts val="1200"/>
              </a:spcBef>
              <a:spcAft>
                <a:spcPts val="0"/>
              </a:spcAft>
              <a:buClr>
                <a:schemeClr val="dk1"/>
              </a:buClr>
              <a:buSzPts val="1100"/>
              <a:buFont typeface="Arial"/>
              <a:buNone/>
              <a:tabLst/>
              <a:defRPr/>
            </a:pPr>
            <a:endParaRPr lang="en-US" dirty="0"/>
          </a:p>
          <a:p>
            <a:pPr marL="0" lvl="0" indent="0" algn="l" rtl="0">
              <a:lnSpc>
                <a:spcPct val="115000"/>
              </a:lnSpc>
              <a:spcBef>
                <a:spcPts val="1200"/>
              </a:spcBef>
              <a:spcAft>
                <a:spcPts val="0"/>
              </a:spcAft>
              <a:buClr>
                <a:schemeClr val="dk1"/>
              </a:buClr>
              <a:buSzPts val="1100"/>
              <a:buFont typeface="Arial"/>
              <a:buNone/>
            </a:pPr>
            <a:endParaRPr lang="en" dirty="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(From  README)</a:t>
            </a:r>
          </a:p>
          <a:p>
            <a:pPr marL="0" lvl="0" indent="0" algn="l" rtl="0">
              <a:lnSpc>
                <a:spcPct val="115000"/>
              </a:lnSpc>
              <a:spcBef>
                <a:spcPts val="1200"/>
              </a:spcBef>
              <a:spcAft>
                <a:spcPts val="0"/>
              </a:spcAft>
              <a:buClr>
                <a:schemeClr val="dk1"/>
              </a:buClr>
              <a:buSzPts val="1100"/>
              <a:buFont typeface="Arial"/>
              <a:buNone/>
            </a:pPr>
            <a:r>
              <a:rPr lang="en" dirty="0">
                <a:solidFill>
                  <a:schemeClr val="dk1"/>
                </a:solidFill>
                <a:highlight>
                  <a:srgbClr val="FFFFFF"/>
                </a:highlight>
              </a:rPr>
              <a:t>✓ Description of the data exploration phase of the project:</a:t>
            </a:r>
            <a:endParaRPr dirty="0">
              <a:solidFill>
                <a:schemeClr val="dk1"/>
              </a:solidFill>
              <a:highlight>
                <a:srgbClr val="FFFFFF"/>
              </a:highlight>
            </a:endParaRPr>
          </a:p>
          <a:p>
            <a:pPr marL="0" lvl="0" indent="0" algn="l" rtl="0">
              <a:spcBef>
                <a:spcPts val="1200"/>
              </a:spcBef>
              <a:spcAft>
                <a:spcPts val="0"/>
              </a:spcAft>
              <a:buNone/>
            </a:pPr>
            <a:r>
              <a:rPr lang="en" dirty="0"/>
              <a:t>After settling on a topic we found interesting and relevant, we tried to google and research data that aligned with our interests. </a:t>
            </a:r>
          </a:p>
          <a:p>
            <a:pPr marL="0" lvl="0" indent="0" algn="l" rtl="0">
              <a:spcBef>
                <a:spcPts val="1200"/>
              </a:spcBef>
              <a:spcAft>
                <a:spcPts val="0"/>
              </a:spcAft>
              <a:buNone/>
            </a:pPr>
            <a:r>
              <a:rPr lang="en" dirty="0"/>
              <a:t>We found lots of sources and projects done for India, and then more specific cities elsewhere, but not what we wanted in terms of measurements from our area. We found what we thought was perfect source from the EPA, but ran into technical issues working with it’s API when trying to collect information past one day’s worth of data. </a:t>
            </a:r>
          </a:p>
          <a:p>
            <a:pPr marL="0" lvl="0" indent="0" algn="l" rtl="0">
              <a:spcBef>
                <a:spcPts val="1200"/>
              </a:spcBef>
              <a:spcAft>
                <a:spcPts val="0"/>
              </a:spcAft>
              <a:buNone/>
            </a:pPr>
            <a:r>
              <a:rPr lang="en" dirty="0"/>
              <a:t>Then we found OpenWeather AQI API, looked into the documentation, the data samples, the lat/long way to tailor data outputs. After pairing it with a google data set of 51 lat/longs across the US, we were able to explore different options for pairing down our sample.</a:t>
            </a:r>
            <a:endParaRPr dirty="0"/>
          </a:p>
        </p:txBody>
      </p:sp>
      <p:sp>
        <p:nvSpPr>
          <p:cNvPr id="421" name="Google Shape;421;gecfae9c4b6_1_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cfae9c4b6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gecfae9c4b6_1_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br>
              <a:rPr lang="en-US" dirty="0"/>
            </a:br>
            <a:endParaRPr lang="en-US" dirty="0"/>
          </a:p>
          <a:p>
            <a:pPr marL="0" lvl="0" indent="0" algn="l" rtl="0">
              <a:spcBef>
                <a:spcPts val="0"/>
              </a:spcBef>
              <a:spcAft>
                <a:spcPts val="0"/>
              </a:spcAft>
              <a:buNone/>
            </a:pPr>
            <a:r>
              <a:rPr lang="en-US" dirty="0"/>
              <a:t>Presentation notes:</a:t>
            </a:r>
          </a:p>
          <a:p>
            <a:pPr marL="171450" lvl="0" indent="-171450" algn="l" rtl="0">
              <a:spcBef>
                <a:spcPts val="0"/>
              </a:spcBef>
              <a:spcAft>
                <a:spcPts val="0"/>
              </a:spcAft>
              <a:buFontTx/>
              <a:buChar char="-"/>
            </a:pPr>
            <a:r>
              <a:rPr lang="en-US" dirty="0"/>
              <a:t>8 other pollutants in the atmosphere</a:t>
            </a:r>
          </a:p>
          <a:p>
            <a:pPr marL="171450" lvl="0" indent="-171450" algn="l" rtl="0">
              <a:spcBef>
                <a:spcPts val="0"/>
              </a:spcBef>
              <a:spcAft>
                <a:spcPts val="0"/>
              </a:spcAft>
              <a:buFontTx/>
              <a:buChar char="-"/>
            </a:pPr>
            <a:r>
              <a:rPr lang="en-US" dirty="0"/>
              <a:t>Our goal to evaluate which of the pollutants had the most prevents overtraining/error in the data</a:t>
            </a:r>
          </a:p>
          <a:p>
            <a:pPr marL="0" lvl="0" indent="0" algn="l" rtl="0">
              <a:spcBef>
                <a:spcPts val="0"/>
              </a:spcBef>
              <a:spcAft>
                <a:spcPts val="0"/>
              </a:spcAft>
              <a:buNone/>
            </a:pPr>
            <a:endParaRPr lang="en-US" dirty="0"/>
          </a:p>
        </p:txBody>
      </p:sp>
      <p:sp>
        <p:nvSpPr>
          <p:cNvPr id="405" name="Google Shape;405;gecfae9c4b6_1_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407339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ecfae9c4b6_1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 name="Google Shape;445;gecfae9c4b6_1_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Used the historical data and uploaded the whole data into tableau to develop visualizations to create story in Tableau (a very popular tool to summarize data in visual  formats)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lang="en-US" dirty="0"/>
          </a:p>
        </p:txBody>
      </p:sp>
      <p:sp>
        <p:nvSpPr>
          <p:cNvPr id="446" name="Google Shape;446;gecfae9c4b6_1_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cfae9c4b6_1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ecfae9c4b6_1_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N/A </a:t>
            </a:r>
          </a:p>
          <a:p>
            <a:pPr marL="0" lvl="0" indent="0" algn="l" rtl="0">
              <a:spcBef>
                <a:spcPts val="0"/>
              </a:spcBef>
              <a:spcAft>
                <a:spcPts val="0"/>
              </a:spcAft>
              <a:buFontTx/>
              <a:buNone/>
            </a:pPr>
            <a:endParaRPr lang="en-US" dirty="0"/>
          </a:p>
          <a:p>
            <a:pPr marL="0" lvl="0" indent="0" algn="l" rtl="0">
              <a:spcBef>
                <a:spcPts val="0"/>
              </a:spcBef>
              <a:spcAft>
                <a:spcPts val="0"/>
              </a:spcAft>
              <a:buNone/>
            </a:pPr>
            <a:endParaRPr dirty="0"/>
          </a:p>
        </p:txBody>
      </p:sp>
      <p:sp>
        <p:nvSpPr>
          <p:cNvPr id="455" name="Google Shape;455;gecfae9c4b6_1_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cfae9c4b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ecfae9c4b6_1_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Presenter: Elodie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Presentation notes: </a:t>
            </a:r>
          </a:p>
          <a:p>
            <a:pPr marL="171450" lvl="0" indent="-171450" algn="l" rtl="0">
              <a:spcBef>
                <a:spcPts val="0"/>
              </a:spcBef>
              <a:spcAft>
                <a:spcPts val="0"/>
              </a:spcAft>
              <a:buFontTx/>
              <a:buChar char="-"/>
            </a:pPr>
            <a:r>
              <a:rPr lang="en-US" dirty="0"/>
              <a:t>Created an average AQI for the 4 locations</a:t>
            </a:r>
          </a:p>
          <a:p>
            <a:pPr marL="171450" lvl="0" indent="-171450" algn="l" rtl="0">
              <a:spcBef>
                <a:spcPts val="0"/>
              </a:spcBef>
              <a:spcAft>
                <a:spcPts val="0"/>
              </a:spcAft>
              <a:buFontTx/>
              <a:buChar char="-"/>
            </a:pPr>
            <a:r>
              <a:rPr lang="en-US" dirty="0"/>
              <a:t>You see red that shows the higher level (CA vs AK)</a:t>
            </a:r>
          </a:p>
          <a:p>
            <a:pPr marL="171450" lvl="0" indent="-171450" algn="l" rtl="0">
              <a:spcBef>
                <a:spcPts val="0"/>
              </a:spcBef>
              <a:spcAft>
                <a:spcPts val="0"/>
              </a:spcAft>
              <a:buFontTx/>
              <a:buChar char="-"/>
            </a:pPr>
            <a:r>
              <a:rPr lang="en-US" dirty="0"/>
              <a:t>Hard to see but DC had worse as an average than MA</a:t>
            </a:r>
          </a:p>
          <a:p>
            <a:pPr marL="0" lvl="0" indent="0" algn="l" rtl="0">
              <a:spcBef>
                <a:spcPts val="0"/>
              </a:spcBef>
              <a:spcAft>
                <a:spcPts val="0"/>
              </a:spcAft>
              <a:buNone/>
            </a:pPr>
            <a:endParaRPr dirty="0"/>
          </a:p>
        </p:txBody>
      </p:sp>
      <p:sp>
        <p:nvSpPr>
          <p:cNvPr id="462" name="Google Shape;462;gecfae9c4b6_1_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85775" y="217170"/>
            <a:ext cx="8172450" cy="669913"/>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6" name="Google Shape;56;p14"/>
          <p:cNvSpPr txBox="1">
            <a:spLocks noGrp="1"/>
          </p:cNvSpPr>
          <p:nvPr>
            <p:ph type="body" idx="1"/>
          </p:nvPr>
        </p:nvSpPr>
        <p:spPr>
          <a:xfrm>
            <a:off x="485775" y="823022"/>
            <a:ext cx="8172450" cy="452165"/>
          </a:xfrm>
          <a:prstGeom prst="rect">
            <a:avLst/>
          </a:prstGeom>
          <a:noFill/>
          <a:ln>
            <a:noFill/>
          </a:ln>
        </p:spPr>
        <p:txBody>
          <a:bodyPr spcFirstLastPara="1" wrap="square" lIns="68575" tIns="34275" rIns="68575" bIns="34275" anchor="ctr" anchorCtr="0">
            <a:normAutofit/>
          </a:bodyPr>
          <a:lstStyle>
            <a:lvl1pPr marL="457200" lvl="0" indent="-228600" algn="ctr">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Custom Layout">
  <p:cSld name="8_Custom Layout">
    <p:bg>
      <p:bgPr>
        <a:solidFill>
          <a:schemeClr val="lt1"/>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619969" y="3650654"/>
            <a:ext cx="1767309"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9" name="Google Shape;59;p15"/>
          <p:cNvSpPr>
            <a:spLocks noGrp="1"/>
          </p:cNvSpPr>
          <p:nvPr>
            <p:ph type="pic" idx="2"/>
          </p:nvPr>
        </p:nvSpPr>
        <p:spPr>
          <a:xfrm>
            <a:off x="2833603" y="1668780"/>
            <a:ext cx="2668190" cy="2751019"/>
          </a:xfrm>
          <a:prstGeom prst="rect">
            <a:avLst/>
          </a:prstGeom>
          <a:noFill/>
          <a:ln>
            <a:noFill/>
          </a:ln>
        </p:spPr>
      </p:sp>
      <p:sp>
        <p:nvSpPr>
          <p:cNvPr id="60" name="Google Shape;60;p15"/>
          <p:cNvSpPr txBox="1">
            <a:spLocks noGrp="1"/>
          </p:cNvSpPr>
          <p:nvPr>
            <p:ph type="body" idx="1"/>
          </p:nvPr>
        </p:nvSpPr>
        <p:spPr>
          <a:xfrm>
            <a:off x="5669574" y="154150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1" name="Google Shape;61;p15"/>
          <p:cNvSpPr txBox="1">
            <a:spLocks noGrp="1"/>
          </p:cNvSpPr>
          <p:nvPr>
            <p:ph type="body" idx="3"/>
          </p:nvPr>
        </p:nvSpPr>
        <p:spPr>
          <a:xfrm>
            <a:off x="5669574" y="208683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2" name="Google Shape;62;p15"/>
          <p:cNvSpPr txBox="1">
            <a:spLocks noGrp="1"/>
          </p:cNvSpPr>
          <p:nvPr>
            <p:ph type="body" idx="4"/>
          </p:nvPr>
        </p:nvSpPr>
        <p:spPr>
          <a:xfrm>
            <a:off x="5669574" y="326432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3" name="Google Shape;63;p15"/>
          <p:cNvSpPr txBox="1">
            <a:spLocks noGrp="1"/>
          </p:cNvSpPr>
          <p:nvPr>
            <p:ph type="body" idx="5"/>
          </p:nvPr>
        </p:nvSpPr>
        <p:spPr>
          <a:xfrm>
            <a:off x="5669574" y="2675578"/>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4" name="Google Shape;64;p15"/>
          <p:cNvSpPr txBox="1">
            <a:spLocks noGrp="1"/>
          </p:cNvSpPr>
          <p:nvPr>
            <p:ph type="body" idx="6"/>
          </p:nvPr>
        </p:nvSpPr>
        <p:spPr>
          <a:xfrm>
            <a:off x="5669574" y="3853061"/>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65" name="Google Shape;65;p15"/>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66" name="Google Shape;66;p15"/>
          <p:cNvSpPr/>
          <p:nvPr/>
        </p:nvSpPr>
        <p:spPr>
          <a:xfrm>
            <a:off x="2833603" y="0"/>
            <a:ext cx="2689622" cy="1544479"/>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2109482" y="126860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9" name="Google Shape;69;p16"/>
          <p:cNvSpPr>
            <a:spLocks noGrp="1"/>
          </p:cNvSpPr>
          <p:nvPr>
            <p:ph type="pic" idx="2"/>
          </p:nvPr>
        </p:nvSpPr>
        <p:spPr>
          <a:xfrm>
            <a:off x="0" y="2625328"/>
            <a:ext cx="9144000" cy="2518172"/>
          </a:xfrm>
          <a:prstGeom prst="rect">
            <a:avLst/>
          </a:prstGeom>
          <a:noFill/>
          <a:ln>
            <a:noFill/>
          </a:ln>
        </p:spPr>
      </p:sp>
      <p:sp>
        <p:nvSpPr>
          <p:cNvPr id="70" name="Google Shape;70;p16"/>
          <p:cNvSpPr txBox="1">
            <a:spLocks noGrp="1"/>
          </p:cNvSpPr>
          <p:nvPr>
            <p:ph type="body" idx="1"/>
          </p:nvPr>
        </p:nvSpPr>
        <p:spPr>
          <a:xfrm>
            <a:off x="5677382" y="1268016"/>
            <a:ext cx="3116574" cy="994172"/>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1" name="Google Shape;71;p16"/>
          <p:cNvSpPr txBox="1">
            <a:spLocks noGrp="1"/>
          </p:cNvSpPr>
          <p:nvPr>
            <p:ph type="body" idx="3"/>
          </p:nvPr>
        </p:nvSpPr>
        <p:spPr>
          <a:xfrm>
            <a:off x="5677382" y="920774"/>
            <a:ext cx="3116574" cy="287062"/>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a:spLocks noGrp="1"/>
          </p:cNvSpPr>
          <p:nvPr>
            <p:ph type="pic" idx="2"/>
          </p:nvPr>
        </p:nvSpPr>
        <p:spPr>
          <a:xfrm>
            <a:off x="633710" y="1974253"/>
            <a:ext cx="3289381" cy="2518172"/>
          </a:xfrm>
          <a:prstGeom prst="rect">
            <a:avLst/>
          </a:prstGeom>
          <a:noFill/>
          <a:ln>
            <a:noFill/>
          </a:ln>
        </p:spPr>
      </p:sp>
      <p:sp>
        <p:nvSpPr>
          <p:cNvPr id="75" name="Google Shape;75;p17"/>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6" name="Google Shape;76;p17"/>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79"/>
        <p:cNvGrpSpPr/>
        <p:nvPr/>
      </p:nvGrpSpPr>
      <p:grpSpPr>
        <a:xfrm>
          <a:off x="0" y="0"/>
          <a:ext cx="0" cy="0"/>
          <a:chOff x="0" y="0"/>
          <a:chExt cx="0" cy="0"/>
        </a:xfrm>
      </p:grpSpPr>
      <p:sp>
        <p:nvSpPr>
          <p:cNvPr id="80" name="Google Shape;80;p1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1" name="Google Shape;81;p18"/>
          <p:cNvSpPr>
            <a:spLocks noGrp="1"/>
          </p:cNvSpPr>
          <p:nvPr>
            <p:ph type="pic" idx="2"/>
          </p:nvPr>
        </p:nvSpPr>
        <p:spPr>
          <a:xfrm>
            <a:off x="2427446" y="195263"/>
            <a:ext cx="3369469" cy="4725591"/>
          </a:xfrm>
          <a:prstGeom prst="rect">
            <a:avLst/>
          </a:prstGeom>
          <a:solidFill>
            <a:srgbClr val="F2F2F2"/>
          </a:solidFill>
          <a:ln>
            <a:noFill/>
          </a:ln>
        </p:spPr>
      </p:sp>
      <p:sp>
        <p:nvSpPr>
          <p:cNvPr id="82" name="Google Shape;82;p18"/>
          <p:cNvSpPr>
            <a:spLocks noGrp="1"/>
          </p:cNvSpPr>
          <p:nvPr>
            <p:ph type="pic" idx="3"/>
          </p:nvPr>
        </p:nvSpPr>
        <p:spPr>
          <a:xfrm>
            <a:off x="5879307" y="195263"/>
            <a:ext cx="3039666" cy="2852737"/>
          </a:xfrm>
          <a:prstGeom prst="rect">
            <a:avLst/>
          </a:prstGeom>
          <a:solidFill>
            <a:srgbClr val="F2F2F2"/>
          </a:solidFill>
          <a:ln>
            <a:noFill/>
          </a:ln>
        </p:spPr>
      </p:sp>
      <p:sp>
        <p:nvSpPr>
          <p:cNvPr id="83" name="Google Shape;83;p18"/>
          <p:cNvSpPr>
            <a:spLocks noGrp="1"/>
          </p:cNvSpPr>
          <p:nvPr>
            <p:ph type="pic" idx="4"/>
          </p:nvPr>
        </p:nvSpPr>
        <p:spPr>
          <a:xfrm>
            <a:off x="5879307" y="3124200"/>
            <a:ext cx="3039666" cy="1796653"/>
          </a:xfrm>
          <a:prstGeom prst="rect">
            <a:avLst/>
          </a:prstGeom>
          <a:solidFill>
            <a:srgbClr val="F2F2F2"/>
          </a:solidFill>
          <a:ln>
            <a:noFill/>
          </a:ln>
        </p:spPr>
      </p:sp>
      <p:sp>
        <p:nvSpPr>
          <p:cNvPr id="84" name="Google Shape;84;p18"/>
          <p:cNvSpPr txBox="1">
            <a:spLocks noGrp="1"/>
          </p:cNvSpPr>
          <p:nvPr>
            <p:ph type="title"/>
          </p:nvPr>
        </p:nvSpPr>
        <p:spPr>
          <a:xfrm>
            <a:off x="388620" y="393129"/>
            <a:ext cx="1933574" cy="1881441"/>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85" name="Google Shape;85;p18"/>
          <p:cNvCxnSpPr/>
          <p:nvPr/>
        </p:nvCxnSpPr>
        <p:spPr>
          <a:xfrm>
            <a:off x="723866" y="-527302"/>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8_Custom Layout">
  <p:cSld name="18_Custom Layout">
    <p:bg>
      <p:bgPr>
        <a:solidFill>
          <a:schemeClr val="lt1"/>
        </a:solidFill>
        <a:effectLst/>
      </p:bgPr>
    </p:bg>
    <p:spTree>
      <p:nvGrpSpPr>
        <p:cNvPr id="1" name="Shape 86"/>
        <p:cNvGrpSpPr/>
        <p:nvPr/>
      </p:nvGrpSpPr>
      <p:grpSpPr>
        <a:xfrm>
          <a:off x="0" y="0"/>
          <a:ext cx="0" cy="0"/>
          <a:chOff x="0" y="0"/>
          <a:chExt cx="0" cy="0"/>
        </a:xfrm>
      </p:grpSpPr>
      <p:sp>
        <p:nvSpPr>
          <p:cNvPr id="87" name="Google Shape;87;p19"/>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5DAAB0"/>
              </a:buClr>
              <a:buSzPts val="18800"/>
              <a:buNone/>
              <a:defRPr sz="18800">
                <a:solidFill>
                  <a:srgbClr val="5DAAB0"/>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8" name="Google Shape;88;p19"/>
          <p:cNvSpPr/>
          <p:nvPr/>
        </p:nvSpPr>
        <p:spPr>
          <a:xfrm>
            <a:off x="0" y="1045778"/>
            <a:ext cx="5292091" cy="305194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Google Shape;89;p19"/>
          <p:cNvSpPr txBox="1">
            <a:spLocks noGrp="1"/>
          </p:cNvSpPr>
          <p:nvPr>
            <p:ph type="title"/>
          </p:nvPr>
        </p:nvSpPr>
        <p:spPr>
          <a:xfrm>
            <a:off x="617220" y="1450657"/>
            <a:ext cx="395478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90"/>
        <p:cNvGrpSpPr/>
        <p:nvPr/>
      </p:nvGrpSpPr>
      <p:grpSpPr>
        <a:xfrm>
          <a:off x="0" y="0"/>
          <a:ext cx="0" cy="0"/>
          <a:chOff x="0" y="0"/>
          <a:chExt cx="0" cy="0"/>
        </a:xfrm>
      </p:grpSpPr>
      <p:sp>
        <p:nvSpPr>
          <p:cNvPr id="91" name="Google Shape;91;p20"/>
          <p:cNvSpPr/>
          <p:nvPr/>
        </p:nvSpPr>
        <p:spPr>
          <a:xfrm>
            <a:off x="4600575" y="0"/>
            <a:ext cx="4543425" cy="5143496"/>
          </a:xfrm>
          <a:prstGeom prst="rect">
            <a:avLst/>
          </a:prstGeom>
          <a:solidFill>
            <a:schemeClr val="accent2">
              <a:alpha val="98823"/>
            </a:schemeClr>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92" name="Google Shape;92;p20"/>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3" name="Google Shape;93;p20"/>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94" name="Google Shape;94;p20"/>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95" name="Google Shape;95;p2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6" name="Google Shape;96;p2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7" name="Google Shape;97;p2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8" name="Google Shape;98;p2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99" name="Google Shape;99;p2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0" name="Google Shape;100;p2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1" name="Google Shape;101;p2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2" name="Google Shape;102;p2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3" name="Google Shape;103;p20"/>
          <p:cNvSpPr txBox="1">
            <a:spLocks noGrp="1"/>
          </p:cNvSpPr>
          <p:nvPr>
            <p:ph type="body" idx="13"/>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
  <p:cSld name="Blank ">
    <p:spTree>
      <p:nvGrpSpPr>
        <p:cNvPr id="1" name="Shape 119"/>
        <p:cNvGrpSpPr/>
        <p:nvPr/>
      </p:nvGrpSpPr>
      <p:grpSpPr>
        <a:xfrm>
          <a:off x="0" y="0"/>
          <a:ext cx="0" cy="0"/>
          <a:chOff x="0" y="0"/>
          <a:chExt cx="0" cy="0"/>
        </a:xfrm>
      </p:grpSpPr>
      <p:sp>
        <p:nvSpPr>
          <p:cNvPr id="120" name="Google Shape;120;p22"/>
          <p:cNvSpPr txBox="1">
            <a:spLocks noGrp="1"/>
          </p:cNvSpPr>
          <p:nvPr>
            <p:ph type="title"/>
          </p:nvPr>
        </p:nvSpPr>
        <p:spPr>
          <a:xfrm>
            <a:off x="5093085" y="629979"/>
            <a:ext cx="3575447" cy="1006534"/>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2"/>
          <p:cNvSpPr txBox="1">
            <a:spLocks noGrp="1"/>
          </p:cNvSpPr>
          <p:nvPr>
            <p:ph type="body" idx="1"/>
          </p:nvPr>
        </p:nvSpPr>
        <p:spPr>
          <a:xfrm>
            <a:off x="5093085" y="1976431"/>
            <a:ext cx="3575447" cy="2612447"/>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2"/>
          <p:cNvSpPr txBox="1">
            <a:spLocks noGrp="1"/>
          </p:cNvSpPr>
          <p:nvPr>
            <p:ph type="body" idx="2"/>
          </p:nvPr>
        </p:nvSpPr>
        <p:spPr>
          <a:xfrm>
            <a:off x="5093085" y="1685759"/>
            <a:ext cx="3575447" cy="241426"/>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3" name="Google Shape;123;p22"/>
          <p:cNvSpPr>
            <a:spLocks noGrp="1"/>
          </p:cNvSpPr>
          <p:nvPr>
            <p:ph type="chart" idx="3"/>
          </p:nvPr>
        </p:nvSpPr>
        <p:spPr>
          <a:xfrm>
            <a:off x="628650" y="1685925"/>
            <a:ext cx="4215355" cy="2902744"/>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124"/>
        <p:cNvGrpSpPr/>
        <p:nvPr/>
      </p:nvGrpSpPr>
      <p:grpSpPr>
        <a:xfrm>
          <a:off x="0" y="0"/>
          <a:ext cx="0" cy="0"/>
          <a:chOff x="0" y="0"/>
          <a:chExt cx="0" cy="0"/>
        </a:xfrm>
      </p:grpSpPr>
      <p:sp>
        <p:nvSpPr>
          <p:cNvPr id="125" name="Google Shape;125;p23"/>
          <p:cNvSpPr/>
          <p:nvPr/>
        </p:nvSpPr>
        <p:spPr>
          <a:xfrm>
            <a:off x="0" y="1154575"/>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6" name="Google Shape;126;p23"/>
          <p:cNvSpPr>
            <a:spLocks noGrp="1"/>
          </p:cNvSpPr>
          <p:nvPr>
            <p:ph type="pic" idx="2"/>
          </p:nvPr>
        </p:nvSpPr>
        <p:spPr>
          <a:xfrm>
            <a:off x="0" y="0"/>
            <a:ext cx="9143996" cy="5143499"/>
          </a:xfrm>
          <a:prstGeom prst="rect">
            <a:avLst/>
          </a:prstGeom>
          <a:solidFill>
            <a:srgbClr val="F2F2F2"/>
          </a:solidFill>
          <a:ln>
            <a:noFill/>
          </a:ln>
        </p:spPr>
      </p:sp>
      <p:sp>
        <p:nvSpPr>
          <p:cNvPr id="127" name="Google Shape;127;p23"/>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8" name="Google Shape;128;p23"/>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29" name="Google Shape;129;p23"/>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130"/>
        <p:cNvGrpSpPr/>
        <p:nvPr/>
      </p:nvGrpSpPr>
      <p:grpSpPr>
        <a:xfrm>
          <a:off x="0" y="0"/>
          <a:ext cx="0" cy="0"/>
          <a:chOff x="0" y="0"/>
          <a:chExt cx="0" cy="0"/>
        </a:xfrm>
      </p:grpSpPr>
      <p:sp>
        <p:nvSpPr>
          <p:cNvPr id="131" name="Google Shape;131;p24"/>
          <p:cNvSpPr/>
          <p:nvPr/>
        </p:nvSpPr>
        <p:spPr>
          <a:xfrm>
            <a:off x="-1" y="1154574"/>
            <a:ext cx="6649655" cy="3988925"/>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p24"/>
          <p:cNvSpPr>
            <a:spLocks noGrp="1"/>
          </p:cNvSpPr>
          <p:nvPr>
            <p:ph type="pic" idx="2"/>
          </p:nvPr>
        </p:nvSpPr>
        <p:spPr>
          <a:xfrm>
            <a:off x="0" y="0"/>
            <a:ext cx="9143996" cy="5143499"/>
          </a:xfrm>
          <a:prstGeom prst="rect">
            <a:avLst/>
          </a:prstGeom>
          <a:solidFill>
            <a:srgbClr val="F2F2F2"/>
          </a:solidFill>
          <a:ln>
            <a:noFill/>
          </a:ln>
        </p:spPr>
      </p:sp>
      <p:sp>
        <p:nvSpPr>
          <p:cNvPr id="133" name="Google Shape;133;p24"/>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4" name="Google Shape;134;p24"/>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35" name="Google Shape;135;p24"/>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Title Slide with Image">
  <p:cSld name="2_Title Slide with Image">
    <p:bg>
      <p:bgPr>
        <a:solidFill>
          <a:schemeClr val="accent1"/>
        </a:solidFill>
        <a:effectLst/>
      </p:bgPr>
    </p:bg>
    <p:spTree>
      <p:nvGrpSpPr>
        <p:cNvPr id="1" name="Shape 136"/>
        <p:cNvGrpSpPr/>
        <p:nvPr/>
      </p:nvGrpSpPr>
      <p:grpSpPr>
        <a:xfrm>
          <a:off x="0" y="0"/>
          <a:ext cx="0" cy="0"/>
          <a:chOff x="0" y="0"/>
          <a:chExt cx="0" cy="0"/>
        </a:xfrm>
      </p:grpSpPr>
      <p:sp>
        <p:nvSpPr>
          <p:cNvPr id="137" name="Google Shape;137;p25"/>
          <p:cNvSpPr/>
          <p:nvPr/>
        </p:nvSpPr>
        <p:spPr>
          <a:xfrm>
            <a:off x="0" y="1154575"/>
            <a:ext cx="6649655" cy="3988925"/>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8" name="Google Shape;138;p25"/>
          <p:cNvSpPr>
            <a:spLocks noGrp="1"/>
          </p:cNvSpPr>
          <p:nvPr>
            <p:ph type="pic" idx="2"/>
          </p:nvPr>
        </p:nvSpPr>
        <p:spPr>
          <a:xfrm>
            <a:off x="0" y="0"/>
            <a:ext cx="9143996" cy="5143499"/>
          </a:xfrm>
          <a:prstGeom prst="rect">
            <a:avLst/>
          </a:prstGeom>
          <a:solidFill>
            <a:srgbClr val="F2F2F2"/>
          </a:solidFill>
          <a:ln>
            <a:noFill/>
          </a:ln>
        </p:spPr>
      </p:sp>
      <p:sp>
        <p:nvSpPr>
          <p:cNvPr id="139" name="Google Shape;139;p25"/>
          <p:cNvSpPr txBox="1">
            <a:spLocks noGrp="1"/>
          </p:cNvSpPr>
          <p:nvPr>
            <p:ph type="title"/>
          </p:nvPr>
        </p:nvSpPr>
        <p:spPr>
          <a:xfrm>
            <a:off x="628649" y="150181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0" name="Google Shape;140;p25"/>
          <p:cNvSpPr txBox="1">
            <a:spLocks noGrp="1"/>
          </p:cNvSpPr>
          <p:nvPr>
            <p:ph type="body" idx="1"/>
          </p:nvPr>
        </p:nvSpPr>
        <p:spPr>
          <a:xfrm>
            <a:off x="628650" y="2317833"/>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41" name="Google Shape;141;p25"/>
          <p:cNvCxnSpPr/>
          <p:nvPr/>
        </p:nvCxnSpPr>
        <p:spPr>
          <a:xfrm rot="5400000" flipH="1">
            <a:off x="820802" y="1364884"/>
            <a:ext cx="1" cy="1641604"/>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lide Divider with Image">
  <p:cSld name="Slide Divider with Image">
    <p:bg>
      <p:bgPr>
        <a:solidFill>
          <a:schemeClr val="accent1"/>
        </a:solidFill>
        <a:effectLst/>
      </p:bgPr>
    </p:bg>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628649" y="2031356"/>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9" name="Google Shape;149;p27"/>
          <p:cNvSpPr txBox="1">
            <a:spLocks noGrp="1"/>
          </p:cNvSpPr>
          <p:nvPr>
            <p:ph type="body" idx="1"/>
          </p:nvPr>
        </p:nvSpPr>
        <p:spPr>
          <a:xfrm>
            <a:off x="628650" y="2847374"/>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0" name="Google Shape;150;p27"/>
          <p:cNvCxnSpPr/>
          <p:nvPr/>
        </p:nvCxnSpPr>
        <p:spPr>
          <a:xfrm rot="5400000" flipH="1">
            <a:off x="820802" y="1894424"/>
            <a:ext cx="1" cy="1641604"/>
          </a:xfrm>
          <a:prstGeom prst="straightConnector1">
            <a:avLst/>
          </a:prstGeom>
          <a:noFill/>
          <a:ln w="25400" cap="flat" cmpd="sng">
            <a:solidFill>
              <a:schemeClr val="lt1"/>
            </a:solidFill>
            <a:prstDash val="solid"/>
            <a:miter lim="400000"/>
            <a:headEnd type="none" w="sm" len="sm"/>
            <a:tailEnd type="none" w="sm" len="sm"/>
          </a:ln>
        </p:spPr>
      </p:cxnSp>
      <p:sp>
        <p:nvSpPr>
          <p:cNvPr id="151" name="Google Shape;151;p27"/>
          <p:cNvSpPr>
            <a:spLocks noGrp="1"/>
          </p:cNvSpPr>
          <p:nvPr>
            <p:ph type="pic" idx="2"/>
          </p:nvPr>
        </p:nvSpPr>
        <p:spPr>
          <a:xfrm>
            <a:off x="0" y="0"/>
            <a:ext cx="9143999" cy="5143500"/>
          </a:xfrm>
          <a:prstGeom prst="rect">
            <a:avLst/>
          </a:prstGeom>
          <a:solidFill>
            <a:schemeClr val="lt1"/>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Slide Divider with Image">
  <p:cSld name="1_Slide Divider with Image">
    <p:bg>
      <p:bgPr>
        <a:solidFill>
          <a:schemeClr val="accent1"/>
        </a:solidFill>
        <a:effectLst/>
      </p:bgPr>
    </p:bg>
    <p:spTree>
      <p:nvGrpSpPr>
        <p:cNvPr id="1" name="Shape 152"/>
        <p:cNvGrpSpPr/>
        <p:nvPr/>
      </p:nvGrpSpPr>
      <p:grpSpPr>
        <a:xfrm>
          <a:off x="0" y="0"/>
          <a:ext cx="0" cy="0"/>
          <a:chOff x="0" y="0"/>
          <a:chExt cx="0" cy="0"/>
        </a:xfrm>
      </p:grpSpPr>
      <p:sp>
        <p:nvSpPr>
          <p:cNvPr id="153" name="Google Shape;153;p28"/>
          <p:cNvSpPr>
            <a:spLocks noGrp="1"/>
          </p:cNvSpPr>
          <p:nvPr>
            <p:ph type="pic" idx="2"/>
          </p:nvPr>
        </p:nvSpPr>
        <p:spPr>
          <a:xfrm>
            <a:off x="0" y="0"/>
            <a:ext cx="9143999" cy="5143500"/>
          </a:xfrm>
          <a:prstGeom prst="rect">
            <a:avLst/>
          </a:prstGeom>
          <a:solidFill>
            <a:schemeClr val="lt1"/>
          </a:solidFill>
          <a:ln>
            <a:noFill/>
          </a:ln>
        </p:spPr>
      </p:sp>
      <p:sp>
        <p:nvSpPr>
          <p:cNvPr id="154" name="Google Shape;154;p28"/>
          <p:cNvSpPr txBox="1">
            <a:spLocks noGrp="1"/>
          </p:cNvSpPr>
          <p:nvPr>
            <p:ph type="title"/>
          </p:nvPr>
        </p:nvSpPr>
        <p:spPr>
          <a:xfrm>
            <a:off x="3302406" y="2152889"/>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55" name="Google Shape;155;p28"/>
          <p:cNvSpPr txBox="1">
            <a:spLocks noGrp="1"/>
          </p:cNvSpPr>
          <p:nvPr>
            <p:ph type="body" idx="1"/>
          </p:nvPr>
        </p:nvSpPr>
        <p:spPr>
          <a:xfrm>
            <a:off x="3302407" y="2968907"/>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56" name="Google Shape;156;p28"/>
          <p:cNvCxnSpPr/>
          <p:nvPr/>
        </p:nvCxnSpPr>
        <p:spPr>
          <a:xfrm>
            <a:off x="3591493" y="2112892"/>
            <a:ext cx="0" cy="1447733"/>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lide Divider 2">
  <p:cSld name="Slide Divider 2">
    <p:bg>
      <p:bgPr>
        <a:solidFill>
          <a:schemeClr val="accent1"/>
        </a:solidFill>
        <a:effectLst/>
      </p:bgPr>
    </p:bg>
    <p:spTree>
      <p:nvGrpSpPr>
        <p:cNvPr id="1" name="Shape 157"/>
        <p:cNvGrpSpPr/>
        <p:nvPr/>
      </p:nvGrpSpPr>
      <p:grpSpPr>
        <a:xfrm>
          <a:off x="0" y="0"/>
          <a:ext cx="0" cy="0"/>
          <a:chOff x="0" y="0"/>
          <a:chExt cx="0" cy="0"/>
        </a:xfrm>
      </p:grpSpPr>
      <p:sp>
        <p:nvSpPr>
          <p:cNvPr id="158" name="Google Shape;158;p29"/>
          <p:cNvSpPr>
            <a:spLocks noGrp="1"/>
          </p:cNvSpPr>
          <p:nvPr>
            <p:ph type="pic" idx="2"/>
          </p:nvPr>
        </p:nvSpPr>
        <p:spPr>
          <a:xfrm>
            <a:off x="0" y="0"/>
            <a:ext cx="9143999" cy="5143500"/>
          </a:xfrm>
          <a:prstGeom prst="rect">
            <a:avLst/>
          </a:prstGeom>
          <a:solidFill>
            <a:schemeClr val="lt1"/>
          </a:solidFill>
          <a:ln>
            <a:noFill/>
          </a:ln>
        </p:spPr>
      </p:sp>
      <p:sp>
        <p:nvSpPr>
          <p:cNvPr id="159" name="Google Shape;159;p29"/>
          <p:cNvSpPr txBox="1">
            <a:spLocks noGrp="1"/>
          </p:cNvSpPr>
          <p:nvPr>
            <p:ph type="title"/>
          </p:nvPr>
        </p:nvSpPr>
        <p:spPr>
          <a:xfrm>
            <a:off x="915123" y="2534858"/>
            <a:ext cx="5439379" cy="66843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3800"/>
              <a:buFont typeface="Constantia"/>
              <a:buNone/>
              <a:defRPr sz="38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0" name="Google Shape;160;p29"/>
          <p:cNvSpPr txBox="1">
            <a:spLocks noGrp="1"/>
          </p:cNvSpPr>
          <p:nvPr>
            <p:ph type="body" idx="1"/>
          </p:nvPr>
        </p:nvSpPr>
        <p:spPr>
          <a:xfrm>
            <a:off x="915124" y="3350875"/>
            <a:ext cx="5439378" cy="253912"/>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lt1"/>
              </a:buClr>
              <a:buSzPts val="1200"/>
              <a:buNone/>
              <a:defRPr sz="1200">
                <a:solidFill>
                  <a:schemeClr val="lt1"/>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61" name="Google Shape;161;p29"/>
          <p:cNvCxnSpPr/>
          <p:nvPr/>
        </p:nvCxnSpPr>
        <p:spPr>
          <a:xfrm>
            <a:off x="964039" y="2254688"/>
            <a:ext cx="0" cy="1928078"/>
          </a:xfrm>
          <a:prstGeom prst="straightConnector1">
            <a:avLst/>
          </a:prstGeom>
          <a:noFill/>
          <a:ln w="25400" cap="flat" cmpd="sng">
            <a:solidFill>
              <a:schemeClr val="lt1"/>
            </a:solidFill>
            <a:prstDash val="solid"/>
            <a:miter lim="4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4_Custom Layout">
  <p:cSld name="4_Custom Layout">
    <p:bg>
      <p:bgPr>
        <a:solidFill>
          <a:schemeClr val="lt1"/>
        </a:solidFill>
        <a:effectLst/>
      </p:bgPr>
    </p:bg>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619969" y="3650654"/>
            <a:ext cx="170654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64" name="Google Shape;164;p30"/>
          <p:cNvSpPr>
            <a:spLocks noGrp="1"/>
          </p:cNvSpPr>
          <p:nvPr>
            <p:ph type="pic" idx="2"/>
          </p:nvPr>
        </p:nvSpPr>
        <p:spPr>
          <a:xfrm>
            <a:off x="6475810" y="609600"/>
            <a:ext cx="2668190" cy="3924300"/>
          </a:xfrm>
          <a:prstGeom prst="rect">
            <a:avLst/>
          </a:prstGeom>
          <a:noFill/>
          <a:ln>
            <a:noFill/>
          </a:ln>
        </p:spPr>
      </p:sp>
      <p:sp>
        <p:nvSpPr>
          <p:cNvPr id="165" name="Google Shape;165;p30"/>
          <p:cNvSpPr txBox="1">
            <a:spLocks noGrp="1"/>
          </p:cNvSpPr>
          <p:nvPr>
            <p:ph type="body" idx="1"/>
          </p:nvPr>
        </p:nvSpPr>
        <p:spPr>
          <a:xfrm>
            <a:off x="3116485" y="659782"/>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6" name="Google Shape;166;p30"/>
          <p:cNvSpPr txBox="1">
            <a:spLocks noGrp="1"/>
          </p:cNvSpPr>
          <p:nvPr>
            <p:ph type="body" idx="3"/>
          </p:nvPr>
        </p:nvSpPr>
        <p:spPr>
          <a:xfrm>
            <a:off x="3116485" y="1467116"/>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7" name="Google Shape;167;p30"/>
          <p:cNvSpPr txBox="1">
            <a:spLocks noGrp="1"/>
          </p:cNvSpPr>
          <p:nvPr>
            <p:ph type="body" idx="4"/>
          </p:nvPr>
        </p:nvSpPr>
        <p:spPr>
          <a:xfrm>
            <a:off x="3116485" y="2274450"/>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8" name="Google Shape;168;p30"/>
          <p:cNvSpPr txBox="1">
            <a:spLocks noGrp="1"/>
          </p:cNvSpPr>
          <p:nvPr>
            <p:ph type="body" idx="5"/>
          </p:nvPr>
        </p:nvSpPr>
        <p:spPr>
          <a:xfrm>
            <a:off x="3116485" y="3081784"/>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69" name="Google Shape;169;p30"/>
          <p:cNvSpPr txBox="1">
            <a:spLocks noGrp="1"/>
          </p:cNvSpPr>
          <p:nvPr>
            <p:ph type="body" idx="6"/>
          </p:nvPr>
        </p:nvSpPr>
        <p:spPr>
          <a:xfrm>
            <a:off x="3116485" y="3889117"/>
            <a:ext cx="3220654"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70" name="Google Shape;170;p30"/>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7_Custom Layout">
  <p:cSld name="7_Custom Layout">
    <p:bg>
      <p:bgPr>
        <a:solidFill>
          <a:schemeClr val="lt1"/>
        </a:solidFill>
        <a:effectLst/>
      </p:bgPr>
    </p:bg>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619969" y="3650654"/>
            <a:ext cx="1679852" cy="769144"/>
          </a:xfrm>
          <a:prstGeom prst="rect">
            <a:avLst/>
          </a:prstGeom>
          <a:noFill/>
          <a:ln>
            <a:noFill/>
          </a:ln>
        </p:spPr>
        <p:txBody>
          <a:bodyPr spcFirstLastPara="1" wrap="square" lIns="0" tIns="34275" rIns="68575" bIns="0" anchor="b" anchorCtr="0">
            <a:noAutofit/>
          </a:bodyPr>
          <a:lstStyle>
            <a:lvl1pPr lvl="0" algn="l">
              <a:lnSpc>
                <a:spcPct val="90000"/>
              </a:lnSpc>
              <a:spcBef>
                <a:spcPts val="0"/>
              </a:spcBef>
              <a:spcAft>
                <a:spcPts val="0"/>
              </a:spcAft>
              <a:buClr>
                <a:schemeClr val="dk2"/>
              </a:buClr>
              <a:buSzPts val="3800"/>
              <a:buFont typeface="Constantia"/>
              <a:buNone/>
              <a:defRPr sz="38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73" name="Google Shape;173;p31"/>
          <p:cNvSpPr>
            <a:spLocks noGrp="1"/>
          </p:cNvSpPr>
          <p:nvPr>
            <p:ph type="pic" idx="2"/>
          </p:nvPr>
        </p:nvSpPr>
        <p:spPr>
          <a:xfrm>
            <a:off x="6475810" y="609600"/>
            <a:ext cx="2668190" cy="3924300"/>
          </a:xfrm>
          <a:prstGeom prst="rect">
            <a:avLst/>
          </a:prstGeom>
          <a:noFill/>
          <a:ln>
            <a:noFill/>
          </a:ln>
        </p:spPr>
      </p:sp>
      <p:sp>
        <p:nvSpPr>
          <p:cNvPr id="174" name="Google Shape;174;p31"/>
          <p:cNvSpPr txBox="1">
            <a:spLocks noGrp="1"/>
          </p:cNvSpPr>
          <p:nvPr>
            <p:ph type="body" idx="1"/>
          </p:nvPr>
        </p:nvSpPr>
        <p:spPr>
          <a:xfrm>
            <a:off x="3357640" y="659782"/>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5" name="Google Shape;175;p31"/>
          <p:cNvSpPr txBox="1">
            <a:spLocks noGrp="1"/>
          </p:cNvSpPr>
          <p:nvPr>
            <p:ph type="body" idx="3"/>
          </p:nvPr>
        </p:nvSpPr>
        <p:spPr>
          <a:xfrm>
            <a:off x="3357640" y="1467116"/>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6" name="Google Shape;176;p31"/>
          <p:cNvSpPr txBox="1">
            <a:spLocks noGrp="1"/>
          </p:cNvSpPr>
          <p:nvPr>
            <p:ph type="body" idx="4"/>
          </p:nvPr>
        </p:nvSpPr>
        <p:spPr>
          <a:xfrm>
            <a:off x="3357640" y="2274450"/>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7" name="Google Shape;177;p31"/>
          <p:cNvSpPr txBox="1">
            <a:spLocks noGrp="1"/>
          </p:cNvSpPr>
          <p:nvPr>
            <p:ph type="body" idx="5"/>
          </p:nvPr>
        </p:nvSpPr>
        <p:spPr>
          <a:xfrm>
            <a:off x="3357640" y="3081784"/>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8" name="Google Shape;178;p31"/>
          <p:cNvSpPr txBox="1">
            <a:spLocks noGrp="1"/>
          </p:cNvSpPr>
          <p:nvPr>
            <p:ph type="body" idx="6"/>
          </p:nvPr>
        </p:nvSpPr>
        <p:spPr>
          <a:xfrm>
            <a:off x="3357640" y="3889117"/>
            <a:ext cx="2987893" cy="566737"/>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0"/>
              </a:spcBef>
              <a:spcAft>
                <a:spcPts val="0"/>
              </a:spcAft>
              <a:buClr>
                <a:schemeClr val="dk2"/>
              </a:buClr>
              <a:buSzPts val="1200"/>
              <a:buNone/>
              <a:defRPr sz="12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79" name="Google Shape;179;p31"/>
          <p:cNvSpPr txBox="1">
            <a:spLocks noGrp="1"/>
          </p:cNvSpPr>
          <p:nvPr>
            <p:ph type="body" idx="7"/>
          </p:nvPr>
        </p:nvSpPr>
        <p:spPr>
          <a:xfrm>
            <a:off x="2645798" y="659782"/>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0" name="Google Shape;180;p31"/>
          <p:cNvSpPr txBox="1">
            <a:spLocks noGrp="1"/>
          </p:cNvSpPr>
          <p:nvPr>
            <p:ph type="body" idx="8"/>
          </p:nvPr>
        </p:nvSpPr>
        <p:spPr>
          <a:xfrm>
            <a:off x="2645798" y="1467116"/>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1" name="Google Shape;181;p31"/>
          <p:cNvSpPr txBox="1">
            <a:spLocks noGrp="1"/>
          </p:cNvSpPr>
          <p:nvPr>
            <p:ph type="body" idx="9"/>
          </p:nvPr>
        </p:nvSpPr>
        <p:spPr>
          <a:xfrm>
            <a:off x="2645798" y="2274450"/>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2" name="Google Shape;182;p31"/>
          <p:cNvSpPr txBox="1">
            <a:spLocks noGrp="1"/>
          </p:cNvSpPr>
          <p:nvPr>
            <p:ph type="body" idx="13"/>
          </p:nvPr>
        </p:nvSpPr>
        <p:spPr>
          <a:xfrm>
            <a:off x="2645798" y="3081784"/>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3" name="Google Shape;183;p31"/>
          <p:cNvSpPr txBox="1">
            <a:spLocks noGrp="1"/>
          </p:cNvSpPr>
          <p:nvPr>
            <p:ph type="body" idx="14"/>
          </p:nvPr>
        </p:nvSpPr>
        <p:spPr>
          <a:xfrm>
            <a:off x="2645798" y="3889117"/>
            <a:ext cx="555812" cy="566737"/>
          </a:xfrm>
          <a:prstGeom prst="rect">
            <a:avLst/>
          </a:prstGeom>
          <a:noFill/>
          <a:ln>
            <a:noFill/>
          </a:ln>
        </p:spPr>
        <p:txBody>
          <a:bodyPr spcFirstLastPara="1" wrap="square" lIns="68575" tIns="34275" rIns="0" bIns="34275" anchor="ctr" anchorCtr="0">
            <a:noAutofit/>
          </a:bodyPr>
          <a:lstStyle>
            <a:lvl1pPr marL="457200" lvl="0" indent="-228600" algn="r">
              <a:lnSpc>
                <a:spcPct val="90000"/>
              </a:lnSpc>
              <a:spcBef>
                <a:spcPts val="800"/>
              </a:spcBef>
              <a:spcAft>
                <a:spcPts val="0"/>
              </a:spcAft>
              <a:buClr>
                <a:schemeClr val="accent2"/>
              </a:buClr>
              <a:buSzPts val="4500"/>
              <a:buNone/>
              <a:defRPr sz="4500">
                <a:solidFill>
                  <a:schemeClr val="accent2"/>
                </a:solidFill>
                <a:latin typeface="Constantia"/>
                <a:ea typeface="Constantia"/>
                <a:cs typeface="Constantia"/>
                <a:sym typeface="Constantia"/>
              </a:defRPr>
            </a:lvl1pPr>
            <a:lvl2pPr marL="914400" lvl="1" indent="-228600" algn="l">
              <a:lnSpc>
                <a:spcPct val="90000"/>
              </a:lnSpc>
              <a:spcBef>
                <a:spcPts val="400"/>
              </a:spcBef>
              <a:spcAft>
                <a:spcPts val="0"/>
              </a:spcAft>
              <a:buClr>
                <a:schemeClr val="dk2"/>
              </a:buClr>
              <a:buSzPts val="1400"/>
              <a:buNone/>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184" name="Google Shape;184;p31"/>
          <p:cNvCxnSpPr/>
          <p:nvPr/>
        </p:nvCxnSpPr>
        <p:spPr>
          <a:xfrm>
            <a:off x="723866" y="292465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0_Custom Layout">
  <p:cSld name="20_Custom Layout">
    <p:spTree>
      <p:nvGrpSpPr>
        <p:cNvPr id="1" name="Shape 185"/>
        <p:cNvGrpSpPr/>
        <p:nvPr/>
      </p:nvGrpSpPr>
      <p:grpSpPr>
        <a:xfrm>
          <a:off x="0" y="0"/>
          <a:ext cx="0" cy="0"/>
          <a:chOff x="0" y="0"/>
          <a:chExt cx="0" cy="0"/>
        </a:xfrm>
      </p:grpSpPr>
      <p:sp>
        <p:nvSpPr>
          <p:cNvPr id="186" name="Google Shape;186;p32"/>
          <p:cNvSpPr txBox="1">
            <a:spLocks noGrp="1"/>
          </p:cNvSpPr>
          <p:nvPr>
            <p:ph type="title"/>
          </p:nvPr>
        </p:nvSpPr>
        <p:spPr>
          <a:xfrm>
            <a:off x="4102894" y="895324"/>
            <a:ext cx="4741672"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87" name="Google Shape;187;p32"/>
          <p:cNvSpPr>
            <a:spLocks noGrp="1"/>
          </p:cNvSpPr>
          <p:nvPr>
            <p:ph type="pic" idx="2"/>
          </p:nvPr>
        </p:nvSpPr>
        <p:spPr>
          <a:xfrm>
            <a:off x="1" y="895324"/>
            <a:ext cx="3923091" cy="3597101"/>
          </a:xfrm>
          <a:prstGeom prst="rect">
            <a:avLst/>
          </a:prstGeom>
          <a:noFill/>
          <a:ln>
            <a:noFill/>
          </a:ln>
        </p:spPr>
      </p:sp>
      <p:sp>
        <p:nvSpPr>
          <p:cNvPr id="188" name="Google Shape;188;p32"/>
          <p:cNvSpPr txBox="1">
            <a:spLocks noGrp="1"/>
          </p:cNvSpPr>
          <p:nvPr>
            <p:ph type="body" idx="1"/>
          </p:nvPr>
        </p:nvSpPr>
        <p:spPr>
          <a:xfrm>
            <a:off x="4103112" y="1905397"/>
            <a:ext cx="228472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89" name="Google Shape;189;p32"/>
          <p:cNvSpPr txBox="1">
            <a:spLocks noGrp="1"/>
          </p:cNvSpPr>
          <p:nvPr>
            <p:ph type="body" idx="3"/>
          </p:nvPr>
        </p:nvSpPr>
        <p:spPr>
          <a:xfrm>
            <a:off x="6577205" y="1905397"/>
            <a:ext cx="2267362"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0" name="Google Shape;190;p32"/>
          <p:cNvSpPr txBox="1">
            <a:spLocks noGrp="1"/>
          </p:cNvSpPr>
          <p:nvPr>
            <p:ph type="body" idx="4"/>
          </p:nvPr>
        </p:nvSpPr>
        <p:spPr>
          <a:xfrm>
            <a:off x="4102894" y="2208610"/>
            <a:ext cx="2284810"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1" name="Google Shape;191;p32"/>
          <p:cNvSpPr txBox="1">
            <a:spLocks noGrp="1"/>
          </p:cNvSpPr>
          <p:nvPr>
            <p:ph type="body" idx="5"/>
          </p:nvPr>
        </p:nvSpPr>
        <p:spPr>
          <a:xfrm>
            <a:off x="6577205" y="2208610"/>
            <a:ext cx="2267362"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1_Custom Layout">
  <p:cSld name="21_Custom Layout">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628650" y="1356757"/>
            <a:ext cx="2562696" cy="2163683"/>
          </a:xfrm>
          <a:prstGeom prst="rect">
            <a:avLst/>
          </a:prstGeom>
          <a:noFill/>
          <a:ln>
            <a:noFill/>
          </a:ln>
        </p:spPr>
        <p:txBody>
          <a:bodyPr spcFirstLastPara="1" wrap="square" lIns="0" tIns="34275" rIns="68575" bIns="34275" anchor="t" anchorCtr="0">
            <a:normAutofit/>
          </a:bodyPr>
          <a:lstStyle>
            <a:lvl1pPr lvl="0" algn="r">
              <a:lnSpc>
                <a:spcPct val="90000"/>
              </a:lnSpc>
              <a:spcBef>
                <a:spcPts val="0"/>
              </a:spcBef>
              <a:spcAft>
                <a:spcPts val="0"/>
              </a:spcAft>
              <a:buClr>
                <a:schemeClr val="accent1"/>
              </a:buClr>
              <a:buSzPts val="3000"/>
              <a:buFont typeface="Constantia"/>
              <a:buNone/>
              <a:defRPr sz="3000">
                <a:solidFill>
                  <a:schemeClr val="accen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4" name="Google Shape;194;p33"/>
          <p:cNvSpPr txBox="1">
            <a:spLocks noGrp="1"/>
          </p:cNvSpPr>
          <p:nvPr>
            <p:ph type="body" idx="1"/>
          </p:nvPr>
        </p:nvSpPr>
        <p:spPr>
          <a:xfrm>
            <a:off x="3383156" y="135675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5" name="Google Shape;195;p33"/>
          <p:cNvSpPr txBox="1">
            <a:spLocks noGrp="1"/>
          </p:cNvSpPr>
          <p:nvPr>
            <p:ph type="body" idx="2"/>
          </p:nvPr>
        </p:nvSpPr>
        <p:spPr>
          <a:xfrm>
            <a:off x="6339131" y="1356757"/>
            <a:ext cx="2743507" cy="287062"/>
          </a:xfrm>
          <a:prstGeom prst="rect">
            <a:avLst/>
          </a:prstGeom>
          <a:noFill/>
          <a:ln>
            <a:noFill/>
          </a:ln>
        </p:spPr>
        <p:txBody>
          <a:bodyPr spcFirstLastPara="1" wrap="square" lIns="0" tIns="34275" rIns="68575" bIns="34275" anchor="b" anchorCtr="0">
            <a:normAutofit/>
          </a:bodyPr>
          <a:lstStyle>
            <a:lvl1pPr marL="457200" lvl="0" indent="-304800" algn="l">
              <a:lnSpc>
                <a:spcPct val="90000"/>
              </a:lnSpc>
              <a:spcBef>
                <a:spcPts val="800"/>
              </a:spcBef>
              <a:spcAft>
                <a:spcPts val="0"/>
              </a:spcAft>
              <a:buClr>
                <a:schemeClr val="dk2"/>
              </a:buClr>
              <a:buSzPts val="1200"/>
              <a:buChar char="•"/>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6" name="Google Shape;196;p33"/>
          <p:cNvSpPr txBox="1">
            <a:spLocks noGrp="1"/>
          </p:cNvSpPr>
          <p:nvPr>
            <p:ph type="body" idx="3"/>
          </p:nvPr>
        </p:nvSpPr>
        <p:spPr>
          <a:xfrm>
            <a:off x="3382929" y="165997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97" name="Google Shape;197;p33"/>
          <p:cNvSpPr txBox="1">
            <a:spLocks noGrp="1"/>
          </p:cNvSpPr>
          <p:nvPr>
            <p:ph type="body" idx="4"/>
          </p:nvPr>
        </p:nvSpPr>
        <p:spPr>
          <a:xfrm>
            <a:off x="6339131" y="165997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2_Custom Layout">
  <p:cSld name="22_Custom Layout">
    <p:spTree>
      <p:nvGrpSpPr>
        <p:cNvPr id="1" name="Shape 198"/>
        <p:cNvGrpSpPr/>
        <p:nvPr/>
      </p:nvGrpSpPr>
      <p:grpSpPr>
        <a:xfrm>
          <a:off x="0" y="0"/>
          <a:ext cx="0" cy="0"/>
          <a:chOff x="0" y="0"/>
          <a:chExt cx="0" cy="0"/>
        </a:xfrm>
      </p:grpSpPr>
      <p:sp>
        <p:nvSpPr>
          <p:cNvPr id="199" name="Google Shape;199;p34"/>
          <p:cNvSpPr txBox="1">
            <a:spLocks noGrp="1"/>
          </p:cNvSpPr>
          <p:nvPr>
            <p:ph type="title"/>
          </p:nvPr>
        </p:nvSpPr>
        <p:spPr>
          <a:xfrm>
            <a:off x="0" y="1265317"/>
            <a:ext cx="3222909" cy="2586832"/>
          </a:xfrm>
          <a:prstGeom prst="rect">
            <a:avLst/>
          </a:prstGeom>
          <a:solidFill>
            <a:schemeClr val="accent2"/>
          </a:solidFill>
          <a:ln>
            <a:noFill/>
          </a:ln>
        </p:spPr>
        <p:txBody>
          <a:bodyPr spcFirstLastPara="1" wrap="square" lIns="0" tIns="34275" rIns="243000"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0" name="Google Shape;200;p34"/>
          <p:cNvSpPr txBox="1">
            <a:spLocks noGrp="1"/>
          </p:cNvSpPr>
          <p:nvPr>
            <p:ph type="body" idx="1"/>
          </p:nvPr>
        </p:nvSpPr>
        <p:spPr>
          <a:xfrm>
            <a:off x="3426563" y="1265317"/>
            <a:ext cx="276451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1" name="Google Shape;201;p34"/>
          <p:cNvSpPr txBox="1">
            <a:spLocks noGrp="1"/>
          </p:cNvSpPr>
          <p:nvPr>
            <p:ph type="body" idx="2"/>
          </p:nvPr>
        </p:nvSpPr>
        <p:spPr>
          <a:xfrm>
            <a:off x="6339131" y="1265317"/>
            <a:ext cx="2743507"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2" name="Google Shape;202;p34"/>
          <p:cNvSpPr txBox="1">
            <a:spLocks noGrp="1"/>
          </p:cNvSpPr>
          <p:nvPr>
            <p:ph type="body" idx="3"/>
          </p:nvPr>
        </p:nvSpPr>
        <p:spPr>
          <a:xfrm>
            <a:off x="3426335" y="1568530"/>
            <a:ext cx="2764619"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3" name="Google Shape;203;p34"/>
          <p:cNvSpPr txBox="1">
            <a:spLocks noGrp="1"/>
          </p:cNvSpPr>
          <p:nvPr>
            <p:ph type="body" idx="4"/>
          </p:nvPr>
        </p:nvSpPr>
        <p:spPr>
          <a:xfrm>
            <a:off x="6339131" y="1568530"/>
            <a:ext cx="2743507" cy="2283619"/>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04" name="Google Shape;204;p34"/>
          <p:cNvCxnSpPr/>
          <p:nvPr/>
        </p:nvCxnSpPr>
        <p:spPr>
          <a:xfrm>
            <a:off x="2499043" y="998873"/>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05" name="Google Shape;205;p34"/>
          <p:cNvSpPr/>
          <p:nvPr/>
        </p:nvSpPr>
        <p:spPr>
          <a:xfrm>
            <a:off x="9065871" y="1256636"/>
            <a:ext cx="86810" cy="2586832"/>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3_Custom Layout">
  <p:cSld name="23_Custom Layout">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1" y="1265318"/>
            <a:ext cx="3426563" cy="1291352"/>
          </a:xfrm>
          <a:prstGeom prst="rect">
            <a:avLst/>
          </a:prstGeom>
          <a:noFill/>
          <a:ln>
            <a:noFill/>
          </a:ln>
        </p:spPr>
        <p:txBody>
          <a:bodyPr spcFirstLastPara="1" wrap="square" lIns="0" tIns="34275" rIns="243000" bIns="34275" anchor="ctr"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08" name="Google Shape;208;p35"/>
          <p:cNvSpPr txBox="1"/>
          <p:nvPr/>
        </p:nvSpPr>
        <p:spPr>
          <a:xfrm>
            <a:off x="-1" y="2556668"/>
            <a:ext cx="9152681" cy="2586832"/>
          </a:xfrm>
          <a:prstGeom prst="rect">
            <a:avLst/>
          </a:prstGeom>
          <a:solidFill>
            <a:schemeClr val="accent2"/>
          </a:solidFill>
          <a:ln>
            <a:noFill/>
          </a:ln>
        </p:spPr>
        <p:txBody>
          <a:bodyPr spcFirstLastPara="1" wrap="square" lIns="0" tIns="34275" rIns="243000" bIns="34275" anchor="ctr" anchorCtr="0">
            <a:normAutofit/>
          </a:bodyPr>
          <a:lstStyle/>
          <a:p>
            <a:pPr marL="0" marR="0" lvl="0" indent="0" algn="r" rtl="0">
              <a:lnSpc>
                <a:spcPct val="90000"/>
              </a:lnSpc>
              <a:spcBef>
                <a:spcPts val="0"/>
              </a:spcBef>
              <a:spcAft>
                <a:spcPts val="0"/>
              </a:spcAft>
              <a:buClr>
                <a:schemeClr val="dk2"/>
              </a:buClr>
              <a:buSzPts val="3000"/>
              <a:buFont typeface="Constantia"/>
              <a:buNone/>
            </a:pPr>
            <a:endParaRPr sz="3000" b="1" i="0" u="none" strike="noStrike" cap="none">
              <a:solidFill>
                <a:schemeClr val="dk2"/>
              </a:solidFill>
              <a:latin typeface="Arial"/>
              <a:ea typeface="Arial"/>
              <a:cs typeface="Arial"/>
              <a:sym typeface="Arial"/>
            </a:endParaRPr>
          </a:p>
        </p:txBody>
      </p:sp>
      <p:sp>
        <p:nvSpPr>
          <p:cNvPr id="209" name="Google Shape;209;p35"/>
          <p:cNvSpPr txBox="1">
            <a:spLocks noGrp="1"/>
          </p:cNvSpPr>
          <p:nvPr>
            <p:ph type="body" idx="1"/>
          </p:nvPr>
        </p:nvSpPr>
        <p:spPr>
          <a:xfrm>
            <a:off x="3426563" y="2749765"/>
            <a:ext cx="2586600"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0" name="Google Shape;210;p35"/>
          <p:cNvSpPr txBox="1">
            <a:spLocks noGrp="1"/>
          </p:cNvSpPr>
          <p:nvPr>
            <p:ph type="body" idx="2"/>
          </p:nvPr>
        </p:nvSpPr>
        <p:spPr>
          <a:xfrm>
            <a:off x="6190541" y="2749765"/>
            <a:ext cx="2587699" cy="287062"/>
          </a:xfrm>
          <a:prstGeom prst="rect">
            <a:avLst/>
          </a:prstGeom>
          <a:noFill/>
          <a:ln>
            <a:noFill/>
          </a:ln>
        </p:spPr>
        <p:txBody>
          <a:bodyPr spcFirstLastPara="1" wrap="square" lIns="0" tIns="34275" rIns="68575" bIns="34275" anchor="b" anchorCtr="0">
            <a:norm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1" name="Google Shape;211;p35"/>
          <p:cNvSpPr txBox="1">
            <a:spLocks noGrp="1"/>
          </p:cNvSpPr>
          <p:nvPr>
            <p:ph type="body" idx="3"/>
          </p:nvPr>
        </p:nvSpPr>
        <p:spPr>
          <a:xfrm>
            <a:off x="3426335" y="3052979"/>
            <a:ext cx="2586600"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2" name="Google Shape;212;p35"/>
          <p:cNvSpPr txBox="1">
            <a:spLocks noGrp="1"/>
          </p:cNvSpPr>
          <p:nvPr>
            <p:ph type="body" idx="4"/>
          </p:nvPr>
        </p:nvSpPr>
        <p:spPr>
          <a:xfrm>
            <a:off x="6190541" y="3052979"/>
            <a:ext cx="2587699" cy="1690471"/>
          </a:xfrm>
          <a:prstGeom prst="rect">
            <a:avLst/>
          </a:prstGeom>
          <a:noFill/>
          <a:ln>
            <a:noFill/>
          </a:ln>
        </p:spPr>
        <p:txBody>
          <a:bodyPr spcFirstLastPara="1" wrap="square" lIns="0" tIns="54000" rIns="68575" bIns="34275" anchor="t" anchorCtr="0">
            <a:normAutofit/>
          </a:bodyPr>
          <a:lstStyle>
            <a:lvl1pPr marL="457200" lvl="0" indent="-298450" algn="l">
              <a:lnSpc>
                <a:spcPct val="90000"/>
              </a:lnSpc>
              <a:spcBef>
                <a:spcPts val="800"/>
              </a:spcBef>
              <a:spcAft>
                <a:spcPts val="0"/>
              </a:spcAft>
              <a:buClr>
                <a:schemeClr val="dk2"/>
              </a:buClr>
              <a:buSzPts val="1100"/>
              <a:buChar char="•"/>
              <a:defRPr sz="1100">
                <a:latin typeface="Arial"/>
                <a:ea typeface="Arial"/>
                <a:cs typeface="Arial"/>
                <a:sym typeface="Arial"/>
              </a:defRPr>
            </a:lvl1pPr>
            <a:lvl2pPr marL="914400" lvl="1" indent="-285750" algn="l">
              <a:lnSpc>
                <a:spcPct val="90000"/>
              </a:lnSpc>
              <a:spcBef>
                <a:spcPts val="400"/>
              </a:spcBef>
              <a:spcAft>
                <a:spcPts val="0"/>
              </a:spcAft>
              <a:buClr>
                <a:schemeClr val="dk2"/>
              </a:buClr>
              <a:buSzPts val="900"/>
              <a:buChar char="•"/>
              <a:defRPr sz="900">
                <a:latin typeface="Arial"/>
                <a:ea typeface="Arial"/>
                <a:cs typeface="Arial"/>
                <a:sym typeface="Arial"/>
              </a:defRPr>
            </a:lvl2pPr>
            <a:lvl3pPr marL="1371600" lvl="2" indent="-279400" algn="l">
              <a:lnSpc>
                <a:spcPct val="90000"/>
              </a:lnSpc>
              <a:spcBef>
                <a:spcPts val="400"/>
              </a:spcBef>
              <a:spcAft>
                <a:spcPts val="0"/>
              </a:spcAft>
              <a:buClr>
                <a:schemeClr val="dk2"/>
              </a:buClr>
              <a:buSzPts val="800"/>
              <a:buChar char="•"/>
              <a:defRPr sz="800">
                <a:latin typeface="Arial"/>
                <a:ea typeface="Arial"/>
                <a:cs typeface="Arial"/>
                <a:sym typeface="Arial"/>
              </a:defRPr>
            </a:lvl3pPr>
            <a:lvl4pPr marL="1828800" lvl="3" indent="-279400" algn="l">
              <a:lnSpc>
                <a:spcPct val="90000"/>
              </a:lnSpc>
              <a:spcBef>
                <a:spcPts val="400"/>
              </a:spcBef>
              <a:spcAft>
                <a:spcPts val="0"/>
              </a:spcAft>
              <a:buClr>
                <a:schemeClr val="dk2"/>
              </a:buClr>
              <a:buSzPts val="800"/>
              <a:buChar char="•"/>
              <a:defRPr sz="800">
                <a:latin typeface="Arial"/>
                <a:ea typeface="Arial"/>
                <a:cs typeface="Arial"/>
                <a:sym typeface="Arial"/>
              </a:defRPr>
            </a:lvl4pPr>
            <a:lvl5pPr marL="2286000" lvl="4" indent="-279400" algn="l">
              <a:lnSpc>
                <a:spcPct val="90000"/>
              </a:lnSpc>
              <a:spcBef>
                <a:spcPts val="400"/>
              </a:spcBef>
              <a:spcAft>
                <a:spcPts val="0"/>
              </a:spcAft>
              <a:buClr>
                <a:schemeClr val="dk2"/>
              </a:buClr>
              <a:buSzPts val="800"/>
              <a:buChar char="•"/>
              <a:defRPr sz="800">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13" name="Google Shape;213;p35"/>
          <p:cNvCxnSpPr/>
          <p:nvPr/>
        </p:nvCxnSpPr>
        <p:spPr>
          <a:xfrm>
            <a:off x="2499043" y="547457"/>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14" name="Google Shape;214;p35"/>
          <p:cNvSpPr>
            <a:spLocks noGrp="1"/>
          </p:cNvSpPr>
          <p:nvPr>
            <p:ph type="pic" idx="5"/>
          </p:nvPr>
        </p:nvSpPr>
        <p:spPr>
          <a:xfrm>
            <a:off x="1660809" y="2853940"/>
            <a:ext cx="1451944" cy="1391078"/>
          </a:xfrm>
          <a:prstGeom prst="rec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633711" y="895324"/>
            <a:ext cx="3289381" cy="994172"/>
          </a:xfrm>
          <a:prstGeom prst="rect">
            <a:avLst/>
          </a:prstGeom>
          <a:noFill/>
          <a:ln>
            <a:noFill/>
          </a:ln>
        </p:spPr>
        <p:txBody>
          <a:bodyPr spcFirstLastPara="1" wrap="square" lIns="68575"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17" name="Google Shape;217;p36"/>
          <p:cNvSpPr>
            <a:spLocks noGrp="1"/>
          </p:cNvSpPr>
          <p:nvPr>
            <p:ph type="pic" idx="2"/>
          </p:nvPr>
        </p:nvSpPr>
        <p:spPr>
          <a:xfrm>
            <a:off x="633710" y="1974253"/>
            <a:ext cx="3289381" cy="2518172"/>
          </a:xfrm>
          <a:prstGeom prst="rect">
            <a:avLst/>
          </a:prstGeom>
          <a:noFill/>
          <a:ln>
            <a:noFill/>
          </a:ln>
        </p:spPr>
      </p:sp>
      <p:sp>
        <p:nvSpPr>
          <p:cNvPr id="218" name="Google Shape;218;p36"/>
          <p:cNvSpPr txBox="1">
            <a:spLocks noGrp="1"/>
          </p:cNvSpPr>
          <p:nvPr>
            <p:ph type="body" idx="1"/>
          </p:nvPr>
        </p:nvSpPr>
        <p:spPr>
          <a:xfrm>
            <a:off x="4103112"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9" name="Google Shape;219;p36"/>
          <p:cNvSpPr txBox="1">
            <a:spLocks noGrp="1"/>
          </p:cNvSpPr>
          <p:nvPr>
            <p:ph type="body" idx="3"/>
          </p:nvPr>
        </p:nvSpPr>
        <p:spPr>
          <a:xfrm>
            <a:off x="4103112" y="1905397"/>
            <a:ext cx="2284727"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0" name="Google Shape;220;p36"/>
          <p:cNvSpPr txBox="1">
            <a:spLocks noGrp="1"/>
          </p:cNvSpPr>
          <p:nvPr>
            <p:ph type="body" idx="4"/>
          </p:nvPr>
        </p:nvSpPr>
        <p:spPr>
          <a:xfrm>
            <a:off x="6577205" y="2208640"/>
            <a:ext cx="2284727" cy="228378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1" name="Google Shape;221;p36"/>
          <p:cNvSpPr txBox="1">
            <a:spLocks noGrp="1"/>
          </p:cNvSpPr>
          <p:nvPr>
            <p:ph type="body" idx="5"/>
          </p:nvPr>
        </p:nvSpPr>
        <p:spPr>
          <a:xfrm>
            <a:off x="6577205" y="1905397"/>
            <a:ext cx="2267362"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222"/>
        <p:cNvGrpSpPr/>
        <p:nvPr/>
      </p:nvGrpSpPr>
      <p:grpSpPr>
        <a:xfrm>
          <a:off x="0" y="0"/>
          <a:ext cx="0" cy="0"/>
          <a:chOff x="0" y="0"/>
          <a:chExt cx="0" cy="0"/>
        </a:xfrm>
      </p:grpSpPr>
      <p:sp>
        <p:nvSpPr>
          <p:cNvPr id="223" name="Google Shape;223;p37"/>
          <p:cNvSpPr>
            <a:spLocks noGrp="1"/>
          </p:cNvSpPr>
          <p:nvPr>
            <p:ph type="pic" idx="2"/>
          </p:nvPr>
        </p:nvSpPr>
        <p:spPr>
          <a:xfrm>
            <a:off x="5946493" y="627203"/>
            <a:ext cx="3197506" cy="3889093"/>
          </a:xfrm>
          <a:prstGeom prst="rect">
            <a:avLst/>
          </a:prstGeom>
          <a:noFill/>
          <a:ln>
            <a:noFill/>
          </a:ln>
        </p:spPr>
      </p:sp>
      <p:sp>
        <p:nvSpPr>
          <p:cNvPr id="224" name="Google Shape;224;p37"/>
          <p:cNvSpPr txBox="1">
            <a:spLocks noGrp="1"/>
          </p:cNvSpPr>
          <p:nvPr>
            <p:ph type="body" idx="1"/>
          </p:nvPr>
        </p:nvSpPr>
        <p:spPr>
          <a:xfrm>
            <a:off x="2743198" y="627203"/>
            <a:ext cx="3196800" cy="3889093"/>
          </a:xfrm>
          <a:prstGeom prst="rect">
            <a:avLst/>
          </a:prstGeom>
          <a:solidFill>
            <a:schemeClr val="accent2"/>
          </a:solidFill>
          <a:ln>
            <a:noFill/>
          </a:ln>
        </p:spPr>
        <p:txBody>
          <a:bodyPr spcFirstLastPara="1" wrap="square" lIns="189000" tIns="108000" rIns="108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5" name="Google Shape;225;p37"/>
          <p:cNvSpPr txBox="1">
            <a:spLocks noGrp="1"/>
          </p:cNvSpPr>
          <p:nvPr>
            <p:ph type="title"/>
          </p:nvPr>
        </p:nvSpPr>
        <p:spPr>
          <a:xfrm>
            <a:off x="468775" y="1244827"/>
            <a:ext cx="1918504" cy="994172"/>
          </a:xfrm>
          <a:prstGeom prst="rect">
            <a:avLst/>
          </a:prstGeom>
          <a:noFill/>
          <a:ln>
            <a:noFill/>
          </a:ln>
        </p:spPr>
        <p:txBody>
          <a:bodyPr spcFirstLastPara="1" wrap="square" lIns="68575" tIns="34275" rIns="68575" bIns="34275" anchor="t" anchorCtr="0">
            <a:normAutofit/>
          </a:bodyPr>
          <a:lstStyle>
            <a:lvl1pPr lvl="0" algn="r">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26" name="Google Shape;226;p37"/>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227"/>
        <p:cNvGrpSpPr/>
        <p:nvPr/>
      </p:nvGrpSpPr>
      <p:grpSpPr>
        <a:xfrm>
          <a:off x="0" y="0"/>
          <a:ext cx="0" cy="0"/>
          <a:chOff x="0" y="0"/>
          <a:chExt cx="0" cy="0"/>
        </a:xfrm>
      </p:grpSpPr>
      <p:sp>
        <p:nvSpPr>
          <p:cNvPr id="228" name="Google Shape;228;p38"/>
          <p:cNvSpPr txBox="1">
            <a:spLocks noGrp="1"/>
          </p:cNvSpPr>
          <p:nvPr>
            <p:ph type="body" idx="1"/>
          </p:nvPr>
        </p:nvSpPr>
        <p:spPr>
          <a:xfrm>
            <a:off x="0" y="2404639"/>
            <a:ext cx="9144000" cy="2738860"/>
          </a:xfrm>
          <a:prstGeom prst="rect">
            <a:avLst/>
          </a:prstGeom>
          <a:solidFill>
            <a:schemeClr val="accent2"/>
          </a:solidFill>
          <a:ln>
            <a:noFill/>
          </a:ln>
        </p:spPr>
        <p:txBody>
          <a:bodyPr spcFirstLastPara="1" wrap="square" lIns="405000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29" name="Google Shape;229;p38"/>
          <p:cNvSpPr txBox="1">
            <a:spLocks noGrp="1"/>
          </p:cNvSpPr>
          <p:nvPr>
            <p:ph type="title"/>
          </p:nvPr>
        </p:nvSpPr>
        <p:spPr>
          <a:xfrm>
            <a:off x="3958540" y="1331640"/>
            <a:ext cx="4826643" cy="994172"/>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0" name="Google Shape;230;p38"/>
          <p:cNvSpPr>
            <a:spLocks noGrp="1"/>
          </p:cNvSpPr>
          <p:nvPr>
            <p:ph type="pic" idx="2"/>
          </p:nvPr>
        </p:nvSpPr>
        <p:spPr>
          <a:xfrm>
            <a:off x="728877" y="627203"/>
            <a:ext cx="2642567" cy="3889093"/>
          </a:xfrm>
          <a:prstGeom prst="rect">
            <a:avLst/>
          </a:prstGeom>
          <a:solidFill>
            <a:srgbClr val="F2F2F2"/>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5_Custom Layout">
  <p:cSld name="25_Custom Layout">
    <p:spTree>
      <p:nvGrpSpPr>
        <p:cNvPr id="1" name="Shape 231"/>
        <p:cNvGrpSpPr/>
        <p:nvPr/>
      </p:nvGrpSpPr>
      <p:grpSpPr>
        <a:xfrm>
          <a:off x="0" y="0"/>
          <a:ext cx="0" cy="0"/>
          <a:chOff x="0" y="0"/>
          <a:chExt cx="0" cy="0"/>
        </a:xfrm>
      </p:grpSpPr>
      <p:sp>
        <p:nvSpPr>
          <p:cNvPr id="232" name="Google Shape;232;p39"/>
          <p:cNvSpPr txBox="1">
            <a:spLocks noGrp="1"/>
          </p:cNvSpPr>
          <p:nvPr>
            <p:ph type="body" idx="1"/>
          </p:nvPr>
        </p:nvSpPr>
        <p:spPr>
          <a:xfrm>
            <a:off x="3958539" y="2404639"/>
            <a:ext cx="4826644" cy="2111657"/>
          </a:xfrm>
          <a:prstGeom prst="rect">
            <a:avLst/>
          </a:prstGeom>
          <a:noFill/>
          <a:ln>
            <a:noFill/>
          </a:ln>
        </p:spPr>
        <p:txBody>
          <a:bodyPr spcFirstLastPara="1" wrap="square" lIns="0" tIns="162000" rIns="1350000"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3" name="Google Shape;233;p39"/>
          <p:cNvSpPr txBox="1">
            <a:spLocks noGrp="1"/>
          </p:cNvSpPr>
          <p:nvPr>
            <p:ph type="title"/>
          </p:nvPr>
        </p:nvSpPr>
        <p:spPr>
          <a:xfrm>
            <a:off x="3958540" y="1331640"/>
            <a:ext cx="4826643" cy="994172"/>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34" name="Google Shape;234;p39"/>
          <p:cNvSpPr>
            <a:spLocks noGrp="1"/>
          </p:cNvSpPr>
          <p:nvPr>
            <p:ph type="pic" idx="2"/>
          </p:nvPr>
        </p:nvSpPr>
        <p:spPr>
          <a:xfrm>
            <a:off x="628650" y="627203"/>
            <a:ext cx="2742794" cy="3889093"/>
          </a:xfrm>
          <a:prstGeom prst="rect">
            <a:avLst/>
          </a:prstGeom>
          <a:solidFill>
            <a:srgbClr val="F2F2F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6_Custom Layout">
  <p:cSld name="26_Custom Layout">
    <p:spTree>
      <p:nvGrpSpPr>
        <p:cNvPr id="1" name="Shape 235"/>
        <p:cNvGrpSpPr/>
        <p:nvPr/>
      </p:nvGrpSpPr>
      <p:grpSpPr>
        <a:xfrm>
          <a:off x="0" y="0"/>
          <a:ext cx="0" cy="0"/>
          <a:chOff x="0" y="0"/>
          <a:chExt cx="0" cy="0"/>
        </a:xfrm>
      </p:grpSpPr>
      <p:sp>
        <p:nvSpPr>
          <p:cNvPr id="236" name="Google Shape;236;p40"/>
          <p:cNvSpPr>
            <a:spLocks noGrp="1"/>
          </p:cNvSpPr>
          <p:nvPr>
            <p:ph type="pic" idx="2"/>
          </p:nvPr>
        </p:nvSpPr>
        <p:spPr>
          <a:xfrm>
            <a:off x="3559215" y="2571742"/>
            <a:ext cx="5584785" cy="2571757"/>
          </a:xfrm>
          <a:prstGeom prst="rect">
            <a:avLst/>
          </a:prstGeom>
          <a:noFill/>
          <a:ln>
            <a:noFill/>
          </a:ln>
        </p:spPr>
      </p:sp>
      <p:sp>
        <p:nvSpPr>
          <p:cNvPr id="237" name="Google Shape;237;p40"/>
          <p:cNvSpPr txBox="1">
            <a:spLocks noGrp="1"/>
          </p:cNvSpPr>
          <p:nvPr>
            <p:ph type="title"/>
          </p:nvPr>
        </p:nvSpPr>
        <p:spPr>
          <a:xfrm>
            <a:off x="628650" y="1244827"/>
            <a:ext cx="2314213" cy="994172"/>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cxnSp>
        <p:nvCxnSpPr>
          <p:cNvPr id="238" name="Google Shape;238;p40"/>
          <p:cNvCxnSpPr/>
          <p:nvPr/>
        </p:nvCxnSpPr>
        <p:spPr>
          <a:xfrm>
            <a:off x="723866" y="326235"/>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39" name="Google Shape;239;p40"/>
          <p:cNvSpPr/>
          <p:nvPr/>
        </p:nvSpPr>
        <p:spPr>
          <a:xfrm>
            <a:off x="3559215" y="0"/>
            <a:ext cx="5584785" cy="2571743"/>
          </a:xfrm>
          <a:prstGeom prst="rect">
            <a:avLst/>
          </a:prstGeom>
          <a:solidFill>
            <a:schemeClr val="accent2"/>
          </a:solidFill>
          <a:ln>
            <a:noFill/>
          </a:ln>
        </p:spPr>
        <p:txBody>
          <a:bodyPr spcFirstLastPara="1" wrap="square" lIns="189000" tIns="108000" rIns="108000" bIns="3427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40" name="Google Shape;240;p40"/>
          <p:cNvSpPr txBox="1">
            <a:spLocks noGrp="1"/>
          </p:cNvSpPr>
          <p:nvPr>
            <p:ph type="body" idx="1"/>
          </p:nvPr>
        </p:nvSpPr>
        <p:spPr>
          <a:xfrm>
            <a:off x="4019309" y="740405"/>
            <a:ext cx="2128367" cy="287062"/>
          </a:xfrm>
          <a:prstGeom prst="rect">
            <a:avLst/>
          </a:prstGeom>
          <a:noFill/>
          <a:ln>
            <a:noFill/>
          </a:ln>
        </p:spPr>
        <p:txBody>
          <a:bodyPr spcFirstLastPara="1" wrap="square" lIns="0" tIns="0" rIns="68575" bIns="34275" anchor="t" anchorCtr="0">
            <a:normAutofit/>
          </a:bodyPr>
          <a:lstStyle>
            <a:lvl1pPr marL="457200" lvl="0" indent="-228600" algn="l">
              <a:lnSpc>
                <a:spcPct val="90000"/>
              </a:lnSpc>
              <a:spcBef>
                <a:spcPts val="800"/>
              </a:spcBef>
              <a:spcAft>
                <a:spcPts val="0"/>
              </a:spcAft>
              <a:buClr>
                <a:schemeClr val="dk2"/>
              </a:buClr>
              <a:buSzPts val="1200"/>
              <a:buNone/>
              <a:defRPr sz="1200" b="1">
                <a:solidFill>
                  <a:schemeClr val="dk2"/>
                </a:solidFill>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1" name="Google Shape;241;p40"/>
          <p:cNvSpPr txBox="1">
            <a:spLocks noGrp="1"/>
          </p:cNvSpPr>
          <p:nvPr>
            <p:ph type="body" idx="3"/>
          </p:nvPr>
        </p:nvSpPr>
        <p:spPr>
          <a:xfrm>
            <a:off x="6263528" y="740406"/>
            <a:ext cx="2625830" cy="1047883"/>
          </a:xfrm>
          <a:prstGeom prst="rect">
            <a:avLst/>
          </a:prstGeom>
          <a:noFill/>
          <a:ln>
            <a:noFill/>
          </a:ln>
        </p:spPr>
        <p:txBody>
          <a:bodyPr spcFirstLastPara="1" wrap="square" lIns="0" tIns="0"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28600" algn="l">
              <a:lnSpc>
                <a:spcPct val="90000"/>
              </a:lnSpc>
              <a:spcBef>
                <a:spcPts val="400"/>
              </a:spcBef>
              <a:spcAft>
                <a:spcPts val="0"/>
              </a:spcAft>
              <a:buClr>
                <a:schemeClr val="dk2"/>
              </a:buClr>
              <a:buSzPts val="900"/>
              <a:buNone/>
              <a:defRPr sz="900"/>
            </a:lvl2pPr>
            <a:lvl3pPr marL="1371600" lvl="2" indent="-228600" algn="l">
              <a:lnSpc>
                <a:spcPct val="90000"/>
              </a:lnSpc>
              <a:spcBef>
                <a:spcPts val="400"/>
              </a:spcBef>
              <a:spcAft>
                <a:spcPts val="0"/>
              </a:spcAft>
              <a:buClr>
                <a:schemeClr val="dk2"/>
              </a:buClr>
              <a:buSzPts val="800"/>
              <a:buNone/>
              <a:defRPr sz="800"/>
            </a:lvl3pPr>
            <a:lvl4pPr marL="1828800" lvl="3" indent="-279400" algn="l">
              <a:lnSpc>
                <a:spcPct val="90000"/>
              </a:lnSpc>
              <a:spcBef>
                <a:spcPts val="400"/>
              </a:spcBef>
              <a:spcAft>
                <a:spcPts val="0"/>
              </a:spcAft>
              <a:buClr>
                <a:schemeClr val="dk2"/>
              </a:buClr>
              <a:buSzPts val="800"/>
              <a:buChar char="•"/>
              <a:defRPr sz="800"/>
            </a:lvl4pPr>
            <a:lvl5pPr marL="2286000" lvl="4" indent="-279400" algn="l">
              <a:lnSpc>
                <a:spcPct val="90000"/>
              </a:lnSpc>
              <a:spcBef>
                <a:spcPts val="400"/>
              </a:spcBef>
              <a:spcAft>
                <a:spcPts val="0"/>
              </a:spcAft>
              <a:buClr>
                <a:schemeClr val="dk2"/>
              </a:buClr>
              <a:buSzPts val="800"/>
              <a:buChar char="•"/>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242"/>
        <p:cNvGrpSpPr/>
        <p:nvPr/>
      </p:nvGrpSpPr>
      <p:grpSpPr>
        <a:xfrm>
          <a:off x="0" y="0"/>
          <a:ext cx="0" cy="0"/>
          <a:chOff x="0" y="0"/>
          <a:chExt cx="0" cy="0"/>
        </a:xfrm>
      </p:grpSpPr>
      <p:sp>
        <p:nvSpPr>
          <p:cNvPr id="243" name="Google Shape;243;p41"/>
          <p:cNvSpPr>
            <a:spLocks noGrp="1"/>
          </p:cNvSpPr>
          <p:nvPr>
            <p:ph type="pic" idx="2"/>
          </p:nvPr>
        </p:nvSpPr>
        <p:spPr>
          <a:xfrm>
            <a:off x="628650" y="0"/>
            <a:ext cx="8515350" cy="5143500"/>
          </a:xfrm>
          <a:prstGeom prst="rect">
            <a:avLst/>
          </a:prstGeom>
          <a:noFill/>
          <a:ln>
            <a:noFill/>
          </a:ln>
        </p:spPr>
      </p:sp>
      <p:sp>
        <p:nvSpPr>
          <p:cNvPr id="244" name="Google Shape;244;p41"/>
          <p:cNvSpPr txBox="1">
            <a:spLocks noGrp="1"/>
          </p:cNvSpPr>
          <p:nvPr>
            <p:ph type="title"/>
          </p:nvPr>
        </p:nvSpPr>
        <p:spPr>
          <a:xfrm>
            <a:off x="628650" y="3424839"/>
            <a:ext cx="3755261" cy="1080000"/>
          </a:xfrm>
          <a:prstGeom prst="rect">
            <a:avLst/>
          </a:prstGeom>
          <a:solidFill>
            <a:schemeClr val="lt1"/>
          </a:solidFill>
          <a:ln>
            <a:noFill/>
          </a:ln>
        </p:spPr>
        <p:txBody>
          <a:bodyPr spcFirstLastPara="1" wrap="square" lIns="162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245"/>
        <p:cNvGrpSpPr/>
        <p:nvPr/>
      </p:nvGrpSpPr>
      <p:grpSpPr>
        <a:xfrm>
          <a:off x="0" y="0"/>
          <a:ext cx="0" cy="0"/>
          <a:chOff x="0" y="0"/>
          <a:chExt cx="0" cy="0"/>
        </a:xfrm>
      </p:grpSpPr>
      <p:sp>
        <p:nvSpPr>
          <p:cNvPr id="246" name="Google Shape;246;p42"/>
          <p:cNvSpPr>
            <a:spLocks noGrp="1"/>
          </p:cNvSpPr>
          <p:nvPr>
            <p:ph type="pic" idx="2"/>
          </p:nvPr>
        </p:nvSpPr>
        <p:spPr>
          <a:xfrm>
            <a:off x="628650" y="0"/>
            <a:ext cx="8515350" cy="5143500"/>
          </a:xfrm>
          <a:prstGeom prst="rect">
            <a:avLst/>
          </a:prstGeom>
          <a:noFill/>
          <a:ln>
            <a:noFill/>
          </a:ln>
        </p:spPr>
      </p:sp>
      <p:sp>
        <p:nvSpPr>
          <p:cNvPr id="247" name="Google Shape;247;p42"/>
          <p:cNvSpPr txBox="1">
            <a:spLocks noGrp="1"/>
          </p:cNvSpPr>
          <p:nvPr>
            <p:ph type="body" idx="1"/>
          </p:nvPr>
        </p:nvSpPr>
        <p:spPr>
          <a:xfrm>
            <a:off x="0" y="-1109067"/>
            <a:ext cx="3429000" cy="891778"/>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D8D8D8"/>
              </a:buClr>
              <a:buSzPts val="2100"/>
              <a:buNone/>
              <a:defRPr sz="2100">
                <a:solidFill>
                  <a:srgbClr val="D8D8D8"/>
                </a:solidFil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248"/>
        <p:cNvGrpSpPr/>
        <p:nvPr/>
      </p:nvGrpSpPr>
      <p:grpSpPr>
        <a:xfrm>
          <a:off x="0" y="0"/>
          <a:ext cx="0" cy="0"/>
          <a:chOff x="0" y="0"/>
          <a:chExt cx="0" cy="0"/>
        </a:xfrm>
      </p:grpSpPr>
      <p:sp>
        <p:nvSpPr>
          <p:cNvPr id="249" name="Google Shape;249;p43"/>
          <p:cNvSpPr>
            <a:spLocks noGrp="1"/>
          </p:cNvSpPr>
          <p:nvPr>
            <p:ph type="pic" idx="2"/>
          </p:nvPr>
        </p:nvSpPr>
        <p:spPr>
          <a:xfrm>
            <a:off x="0" y="0"/>
            <a:ext cx="9144000" cy="5143500"/>
          </a:xfrm>
          <a:prstGeom prst="rect">
            <a:avLst/>
          </a:prstGeom>
          <a:noFill/>
          <a:ln>
            <a:noFill/>
          </a:ln>
        </p:spPr>
      </p:sp>
      <p:sp>
        <p:nvSpPr>
          <p:cNvPr id="250" name="Google Shape;250;p43"/>
          <p:cNvSpPr txBox="1">
            <a:spLocks noGrp="1"/>
          </p:cNvSpPr>
          <p:nvPr>
            <p:ph type="title"/>
          </p:nvPr>
        </p:nvSpPr>
        <p:spPr>
          <a:xfrm>
            <a:off x="0" y="3529226"/>
            <a:ext cx="4383911" cy="1080000"/>
          </a:xfrm>
          <a:prstGeom prst="rect">
            <a:avLst/>
          </a:prstGeom>
          <a:solidFill>
            <a:schemeClr val="lt1"/>
          </a:solidFill>
          <a:ln>
            <a:noFill/>
          </a:ln>
        </p:spPr>
        <p:txBody>
          <a:bodyPr spcFirstLastPara="1" wrap="square" lIns="59400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_Custom Layout">
  <p:cSld name="29_Custom Layout">
    <p:spTree>
      <p:nvGrpSpPr>
        <p:cNvPr id="1" name="Shape 251"/>
        <p:cNvGrpSpPr/>
        <p:nvPr/>
      </p:nvGrpSpPr>
      <p:grpSpPr>
        <a:xfrm>
          <a:off x="0" y="0"/>
          <a:ext cx="0" cy="0"/>
          <a:chOff x="0" y="0"/>
          <a:chExt cx="0" cy="0"/>
        </a:xfrm>
      </p:grpSpPr>
      <p:sp>
        <p:nvSpPr>
          <p:cNvPr id="252" name="Google Shape;252;p44"/>
          <p:cNvSpPr>
            <a:spLocks noGrp="1"/>
          </p:cNvSpPr>
          <p:nvPr>
            <p:ph type="pic" idx="2"/>
          </p:nvPr>
        </p:nvSpPr>
        <p:spPr>
          <a:xfrm>
            <a:off x="0" y="0"/>
            <a:ext cx="9144000" cy="5143500"/>
          </a:xfrm>
          <a:prstGeom prst="rect">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253"/>
        <p:cNvGrpSpPr/>
        <p:nvPr/>
      </p:nvGrpSpPr>
      <p:grpSpPr>
        <a:xfrm>
          <a:off x="0" y="0"/>
          <a:ext cx="0" cy="0"/>
          <a:chOff x="0" y="0"/>
          <a:chExt cx="0" cy="0"/>
        </a:xfrm>
      </p:grpSpPr>
      <p:sp>
        <p:nvSpPr>
          <p:cNvPr id="254" name="Google Shape;254;p45"/>
          <p:cNvSpPr>
            <a:spLocks noGrp="1"/>
          </p:cNvSpPr>
          <p:nvPr>
            <p:ph type="pic" idx="2"/>
          </p:nvPr>
        </p:nvSpPr>
        <p:spPr>
          <a:xfrm>
            <a:off x="0" y="0"/>
            <a:ext cx="9144000" cy="4123481"/>
          </a:xfrm>
          <a:prstGeom prst="rect">
            <a:avLst/>
          </a:prstGeom>
          <a:noFill/>
          <a:ln>
            <a:noFill/>
          </a:ln>
        </p:spPr>
      </p:sp>
      <p:sp>
        <p:nvSpPr>
          <p:cNvPr id="255" name="Google Shape;255;p45"/>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 name="Shape 256"/>
        <p:cNvGrpSpPr/>
        <p:nvPr/>
      </p:nvGrpSpPr>
      <p:grpSpPr>
        <a:xfrm>
          <a:off x="0" y="0"/>
          <a:ext cx="0" cy="0"/>
          <a:chOff x="0" y="0"/>
          <a:chExt cx="0" cy="0"/>
        </a:xfrm>
      </p:grpSpPr>
      <p:sp>
        <p:nvSpPr>
          <p:cNvPr id="257" name="Google Shape;257;p46"/>
          <p:cNvSpPr>
            <a:spLocks noGrp="1"/>
          </p:cNvSpPr>
          <p:nvPr>
            <p:ph type="pic" idx="2"/>
          </p:nvPr>
        </p:nvSpPr>
        <p:spPr>
          <a:xfrm>
            <a:off x="0" y="0"/>
            <a:ext cx="9144000" cy="4123481"/>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258"/>
        <p:cNvGrpSpPr/>
        <p:nvPr/>
      </p:nvGrpSpPr>
      <p:grpSpPr>
        <a:xfrm>
          <a:off x="0" y="0"/>
          <a:ext cx="0" cy="0"/>
          <a:chOff x="0" y="0"/>
          <a:chExt cx="0" cy="0"/>
        </a:xfrm>
      </p:grpSpPr>
      <p:sp>
        <p:nvSpPr>
          <p:cNvPr id="259" name="Google Shape;259;p47"/>
          <p:cNvSpPr>
            <a:spLocks noGrp="1"/>
          </p:cNvSpPr>
          <p:nvPr>
            <p:ph type="pic" idx="2"/>
          </p:nvPr>
        </p:nvSpPr>
        <p:spPr>
          <a:xfrm>
            <a:off x="628650" y="1"/>
            <a:ext cx="8515350" cy="4160520"/>
          </a:xfrm>
          <a:prstGeom prst="rect">
            <a:avLst/>
          </a:prstGeom>
          <a:noFill/>
          <a:ln>
            <a:noFill/>
          </a:ln>
        </p:spPr>
      </p:sp>
      <p:sp>
        <p:nvSpPr>
          <p:cNvPr id="260" name="Google Shape;260;p47"/>
          <p:cNvSpPr txBox="1">
            <a:spLocks noGrp="1"/>
          </p:cNvSpPr>
          <p:nvPr>
            <p:ph type="title"/>
          </p:nvPr>
        </p:nvSpPr>
        <p:spPr>
          <a:xfrm>
            <a:off x="640080" y="4266301"/>
            <a:ext cx="6537960" cy="617302"/>
          </a:xfrm>
          <a:prstGeom prst="rect">
            <a:avLst/>
          </a:prstGeom>
          <a:solidFill>
            <a:schemeClr val="lt1"/>
          </a:solid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300"/>
              <a:buFont typeface="Constantia"/>
              <a:buNone/>
              <a:defRPr>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 name="Shape 261"/>
        <p:cNvGrpSpPr/>
        <p:nvPr/>
      </p:nvGrpSpPr>
      <p:grpSpPr>
        <a:xfrm>
          <a:off x="0" y="0"/>
          <a:ext cx="0" cy="0"/>
          <a:chOff x="0" y="0"/>
          <a:chExt cx="0" cy="0"/>
        </a:xfrm>
      </p:grpSpPr>
      <p:sp>
        <p:nvSpPr>
          <p:cNvPr id="262" name="Google Shape;262;p48"/>
          <p:cNvSpPr>
            <a:spLocks noGrp="1"/>
          </p:cNvSpPr>
          <p:nvPr>
            <p:ph type="pic" idx="2"/>
          </p:nvPr>
        </p:nvSpPr>
        <p:spPr>
          <a:xfrm>
            <a:off x="628650" y="640081"/>
            <a:ext cx="8515350" cy="3863339"/>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263"/>
        <p:cNvGrpSpPr/>
        <p:nvPr/>
      </p:nvGrpSpPr>
      <p:grpSpPr>
        <a:xfrm>
          <a:off x="0" y="0"/>
          <a:ext cx="0" cy="0"/>
          <a:chOff x="0" y="0"/>
          <a:chExt cx="0" cy="0"/>
        </a:xfrm>
      </p:grpSpPr>
      <p:sp>
        <p:nvSpPr>
          <p:cNvPr id="264" name="Google Shape;264;p49"/>
          <p:cNvSpPr>
            <a:spLocks noGrp="1"/>
          </p:cNvSpPr>
          <p:nvPr>
            <p:ph type="pic" idx="2"/>
          </p:nvPr>
        </p:nvSpPr>
        <p:spPr>
          <a:xfrm>
            <a:off x="985657" y="902827"/>
            <a:ext cx="7172687" cy="3795047"/>
          </a:xfrm>
          <a:prstGeom prst="rect">
            <a:avLst/>
          </a:prstGeom>
          <a:solidFill>
            <a:schemeClr val="lt1"/>
          </a:solidFill>
          <a:ln>
            <a:noFill/>
          </a:ln>
        </p:spPr>
      </p:sp>
      <p:sp>
        <p:nvSpPr>
          <p:cNvPr id="265" name="Google Shape;265;p49"/>
          <p:cNvSpPr txBox="1">
            <a:spLocks noGrp="1"/>
          </p:cNvSpPr>
          <p:nvPr>
            <p:ph type="title"/>
          </p:nvPr>
        </p:nvSpPr>
        <p:spPr>
          <a:xfrm>
            <a:off x="985656" y="254372"/>
            <a:ext cx="7172686" cy="617302"/>
          </a:xfrm>
          <a:prstGeom prst="rect">
            <a:avLst/>
          </a:prstGeom>
          <a:noFill/>
          <a:ln>
            <a:noFill/>
          </a:ln>
        </p:spPr>
        <p:txBody>
          <a:bodyPr spcFirstLastPara="1" wrap="square" lIns="0" tIns="34275" rIns="68575" bIns="34275" anchor="ctr" anchorCtr="0">
            <a:normAutofit/>
          </a:bodyPr>
          <a:lstStyle>
            <a:lvl1pPr lvl="0" algn="l">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2_Custom Layout">
  <p:cSld name="32_Custom Layout">
    <p:spTree>
      <p:nvGrpSpPr>
        <p:cNvPr id="1" name="Shape 266"/>
        <p:cNvGrpSpPr/>
        <p:nvPr/>
      </p:nvGrpSpPr>
      <p:grpSpPr>
        <a:xfrm>
          <a:off x="0" y="0"/>
          <a:ext cx="0" cy="0"/>
          <a:chOff x="0" y="0"/>
          <a:chExt cx="0" cy="0"/>
        </a:xfrm>
      </p:grpSpPr>
      <p:sp>
        <p:nvSpPr>
          <p:cNvPr id="267" name="Google Shape;267;p50"/>
          <p:cNvSpPr>
            <a:spLocks noGrp="1"/>
          </p:cNvSpPr>
          <p:nvPr>
            <p:ph type="pic" idx="2"/>
          </p:nvPr>
        </p:nvSpPr>
        <p:spPr>
          <a:xfrm>
            <a:off x="627022" y="560250"/>
            <a:ext cx="7889955" cy="4023000"/>
          </a:xfrm>
          <a:prstGeom prst="rect">
            <a:avLst/>
          </a:prstGeom>
          <a:solidFill>
            <a:schemeClr val="lt1"/>
          </a:solid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lt1"/>
        </a:solidFill>
        <a:effectLst/>
      </p:bgPr>
    </p:bg>
    <p:spTree>
      <p:nvGrpSpPr>
        <p:cNvPr id="1" name="Shape 268"/>
        <p:cNvGrpSpPr/>
        <p:nvPr/>
      </p:nvGrpSpPr>
      <p:grpSpPr>
        <a:xfrm>
          <a:off x="0" y="0"/>
          <a:ext cx="0" cy="0"/>
          <a:chOff x="0" y="0"/>
          <a:chExt cx="0" cy="0"/>
        </a:xfrm>
      </p:grpSpPr>
      <p:sp>
        <p:nvSpPr>
          <p:cNvPr id="269" name="Google Shape;269;p51"/>
          <p:cNvSpPr/>
          <p:nvPr/>
        </p:nvSpPr>
        <p:spPr>
          <a:xfrm>
            <a:off x="-12480" y="0"/>
            <a:ext cx="852782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0" name="Google Shape;270;p51"/>
          <p:cNvSpPr txBox="1">
            <a:spLocks noGrp="1"/>
          </p:cNvSpPr>
          <p:nvPr>
            <p:ph type="title"/>
          </p:nvPr>
        </p:nvSpPr>
        <p:spPr>
          <a:xfrm>
            <a:off x="628650" y="273844"/>
            <a:ext cx="5725716"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1" name="Google Shape;271;p51"/>
          <p:cNvSpPr txBox="1">
            <a:spLocks noGrp="1"/>
          </p:cNvSpPr>
          <p:nvPr>
            <p:ph type="body" idx="1"/>
          </p:nvPr>
        </p:nvSpPr>
        <p:spPr>
          <a:xfrm>
            <a:off x="6397771" y="3539680"/>
            <a:ext cx="1866900" cy="2343150"/>
          </a:xfrm>
          <a:prstGeom prst="rect">
            <a:avLst/>
          </a:prstGeom>
          <a:noFill/>
          <a:ln>
            <a:noFill/>
          </a:ln>
        </p:spPr>
        <p:txBody>
          <a:bodyPr spcFirstLastPara="1" wrap="square" lIns="68575" tIns="0" rIns="68575" bIns="0" anchor="b" anchorCtr="0">
            <a:noAutofit/>
          </a:bodyPr>
          <a:lstStyle>
            <a:lvl1pPr marL="457200" lvl="0" indent="-228600" algn="r">
              <a:lnSpc>
                <a:spcPct val="90000"/>
              </a:lnSpc>
              <a:spcBef>
                <a:spcPts val="800"/>
              </a:spcBef>
              <a:spcAft>
                <a:spcPts val="0"/>
              </a:spcAft>
              <a:buClr>
                <a:schemeClr val="lt1"/>
              </a:buClr>
              <a:buSzPts val="22500"/>
              <a:buNone/>
              <a:defRPr sz="225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6_Custom Layout">
  <p:cSld name="16_Custom Layout">
    <p:bg>
      <p:bgPr>
        <a:solidFill>
          <a:schemeClr val="lt1"/>
        </a:solidFill>
        <a:effectLst/>
      </p:bgPr>
    </p:bg>
    <p:spTree>
      <p:nvGrpSpPr>
        <p:cNvPr id="1" name="Shape 272"/>
        <p:cNvGrpSpPr/>
        <p:nvPr/>
      </p:nvGrpSpPr>
      <p:grpSpPr>
        <a:xfrm>
          <a:off x="0" y="0"/>
          <a:ext cx="0" cy="0"/>
          <a:chOff x="0" y="0"/>
          <a:chExt cx="0" cy="0"/>
        </a:xfrm>
      </p:grpSpPr>
      <p:sp>
        <p:nvSpPr>
          <p:cNvPr id="273" name="Google Shape;273;p52"/>
          <p:cNvSpPr/>
          <p:nvPr/>
        </p:nvSpPr>
        <p:spPr>
          <a:xfrm>
            <a:off x="4373880" y="0"/>
            <a:ext cx="4141469"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4" name="Google Shape;274;p52"/>
          <p:cNvSpPr txBox="1">
            <a:spLocks noGrp="1"/>
          </p:cNvSpPr>
          <p:nvPr>
            <p:ph type="title"/>
          </p:nvPr>
        </p:nvSpPr>
        <p:spPr>
          <a:xfrm>
            <a:off x="628650" y="578644"/>
            <a:ext cx="3524250" cy="1270635"/>
          </a:xfrm>
          <a:prstGeom prst="rect">
            <a:avLst/>
          </a:prstGeom>
          <a:noFill/>
          <a:ln>
            <a:noFill/>
          </a:ln>
        </p:spPr>
        <p:txBody>
          <a:bodyPr spcFirstLastPara="1" wrap="square" lIns="0" tIns="34275" rIns="68575" bIns="34275" anchor="t" anchorCtr="0">
            <a:noAutofit/>
          </a:bodyPr>
          <a:lstStyle>
            <a:lvl1pPr lvl="0" algn="l">
              <a:lnSpc>
                <a:spcPct val="90000"/>
              </a:lnSpc>
              <a:spcBef>
                <a:spcPts val="0"/>
              </a:spcBef>
              <a:spcAft>
                <a:spcPts val="0"/>
              </a:spcAft>
              <a:buClr>
                <a:schemeClr val="dk2"/>
              </a:buClr>
              <a:buSzPts val="5000"/>
              <a:buFont typeface="Constantia"/>
              <a:buNone/>
              <a:defRPr sz="5000" b="1">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5" name="Google Shape;275;p52"/>
          <p:cNvSpPr txBox="1">
            <a:spLocks noGrp="1"/>
          </p:cNvSpPr>
          <p:nvPr>
            <p:ph type="body" idx="1"/>
          </p:nvPr>
        </p:nvSpPr>
        <p:spPr>
          <a:xfrm>
            <a:off x="6397771" y="341583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chemeClr val="lt1"/>
              </a:buClr>
              <a:buSzPts val="18800"/>
              <a:buNone/>
              <a:defRPr sz="18800">
                <a:solidFill>
                  <a:schemeClr val="lt1"/>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7_Custom Layout">
  <p:cSld name="17_Custom Layout">
    <p:bg>
      <p:bgPr>
        <a:solidFill>
          <a:schemeClr val="lt1"/>
        </a:solidFill>
        <a:effectLst/>
      </p:bgPr>
    </p:bg>
    <p:spTree>
      <p:nvGrpSpPr>
        <p:cNvPr id="1" name="Shape 276"/>
        <p:cNvGrpSpPr/>
        <p:nvPr/>
      </p:nvGrpSpPr>
      <p:grpSpPr>
        <a:xfrm>
          <a:off x="0" y="0"/>
          <a:ext cx="0" cy="0"/>
          <a:chOff x="0" y="0"/>
          <a:chExt cx="0" cy="0"/>
        </a:xfrm>
      </p:grpSpPr>
      <p:sp>
        <p:nvSpPr>
          <p:cNvPr id="277" name="Google Shape;277;p53"/>
          <p:cNvSpPr/>
          <p:nvPr/>
        </p:nvSpPr>
        <p:spPr>
          <a:xfrm>
            <a:off x="1" y="0"/>
            <a:ext cx="5292090"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53"/>
          <p:cNvSpPr txBox="1">
            <a:spLocks noGrp="1"/>
          </p:cNvSpPr>
          <p:nvPr>
            <p:ph type="title"/>
          </p:nvPr>
        </p:nvSpPr>
        <p:spPr>
          <a:xfrm>
            <a:off x="628650" y="578644"/>
            <a:ext cx="3943350" cy="1270635"/>
          </a:xfrm>
          <a:prstGeom prst="rect">
            <a:avLst/>
          </a:prstGeom>
          <a:noFill/>
          <a:ln>
            <a:noFill/>
          </a:ln>
        </p:spPr>
        <p:txBody>
          <a:bodyPr spcFirstLastPara="1" wrap="square" lIns="0" tIns="34275" rIns="68575" bIns="34275" anchor="t" anchorCtr="0">
            <a:normAutofit/>
          </a:bodyPr>
          <a:lstStyle>
            <a:lvl1pPr lvl="0" algn="l">
              <a:lnSpc>
                <a:spcPct val="90000"/>
              </a:lnSpc>
              <a:spcBef>
                <a:spcPts val="0"/>
              </a:spcBef>
              <a:spcAft>
                <a:spcPts val="0"/>
              </a:spcAft>
              <a:buClr>
                <a:schemeClr val="lt1"/>
              </a:buClr>
              <a:buSzPts val="4500"/>
              <a:buFont typeface="Constantia"/>
              <a:buNone/>
              <a:defRPr sz="45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79" name="Google Shape;279;p53"/>
          <p:cNvSpPr txBox="1">
            <a:spLocks noGrp="1"/>
          </p:cNvSpPr>
          <p:nvPr>
            <p:ph type="body" idx="1"/>
          </p:nvPr>
        </p:nvSpPr>
        <p:spPr>
          <a:xfrm>
            <a:off x="7126977" y="3347255"/>
            <a:ext cx="1866900" cy="2343149"/>
          </a:xfrm>
          <a:prstGeom prst="rect">
            <a:avLst/>
          </a:prstGeom>
          <a:noFill/>
          <a:ln>
            <a:noFill/>
          </a:ln>
        </p:spPr>
        <p:txBody>
          <a:bodyPr spcFirstLastPara="1" wrap="square" lIns="68575" tIns="34275" rIns="68575" bIns="0" anchor="b" anchorCtr="0">
            <a:noAutofit/>
          </a:bodyPr>
          <a:lstStyle>
            <a:lvl1pPr marL="457200" lvl="0" indent="-228600" algn="r">
              <a:lnSpc>
                <a:spcPct val="90000"/>
              </a:lnSpc>
              <a:spcBef>
                <a:spcPts val="800"/>
              </a:spcBef>
              <a:spcAft>
                <a:spcPts val="0"/>
              </a:spcAft>
              <a:buClr>
                <a:srgbClr val="D8D8D8"/>
              </a:buClr>
              <a:buSzPts val="18800"/>
              <a:buNone/>
              <a:defRPr sz="18800">
                <a:solidFill>
                  <a:srgbClr val="D8D8D8"/>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9_Custom Layout">
  <p:cSld name="19_Custom Layout">
    <p:bg>
      <p:bgPr>
        <a:solidFill>
          <a:schemeClr val="lt1"/>
        </a:solidFill>
        <a:effectLst/>
      </p:bgPr>
    </p:bg>
    <p:spTree>
      <p:nvGrpSpPr>
        <p:cNvPr id="1" name="Shape 280"/>
        <p:cNvGrpSpPr/>
        <p:nvPr/>
      </p:nvGrpSpPr>
      <p:grpSpPr>
        <a:xfrm>
          <a:off x="0" y="0"/>
          <a:ext cx="0" cy="0"/>
          <a:chOff x="0" y="0"/>
          <a:chExt cx="0" cy="0"/>
        </a:xfrm>
      </p:grpSpPr>
      <p:sp>
        <p:nvSpPr>
          <p:cNvPr id="281" name="Google Shape;281;p54"/>
          <p:cNvSpPr/>
          <p:nvPr/>
        </p:nvSpPr>
        <p:spPr>
          <a:xfrm>
            <a:off x="-12480" y="1"/>
            <a:ext cx="9156479" cy="36804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54"/>
          <p:cNvSpPr txBox="1">
            <a:spLocks noGrp="1"/>
          </p:cNvSpPr>
          <p:nvPr>
            <p:ph type="title"/>
          </p:nvPr>
        </p:nvSpPr>
        <p:spPr>
          <a:xfrm>
            <a:off x="617219" y="2018585"/>
            <a:ext cx="4704241" cy="1270635"/>
          </a:xfrm>
          <a:prstGeom prst="rect">
            <a:avLst/>
          </a:prstGeom>
          <a:noFill/>
          <a:ln>
            <a:noFill/>
          </a:ln>
        </p:spPr>
        <p:txBody>
          <a:bodyPr spcFirstLastPara="1" wrap="square" lIns="0" tIns="34275" rIns="68575" bIns="34275" anchor="b" anchorCtr="0">
            <a:noAutofit/>
          </a:bodyPr>
          <a:lstStyle>
            <a:lvl1pPr lvl="0" algn="l">
              <a:lnSpc>
                <a:spcPct val="90000"/>
              </a:lnSpc>
              <a:spcBef>
                <a:spcPts val="0"/>
              </a:spcBef>
              <a:spcAft>
                <a:spcPts val="0"/>
              </a:spcAft>
              <a:buClr>
                <a:schemeClr val="lt1"/>
              </a:buClr>
              <a:buSzPts val="5000"/>
              <a:buFont typeface="Constantia"/>
              <a:buNone/>
              <a:defRPr sz="5000" b="1">
                <a:solidFill>
                  <a:schemeClr val="lt1"/>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3" name="Google Shape;283;p54"/>
          <p:cNvSpPr txBox="1">
            <a:spLocks noGrp="1"/>
          </p:cNvSpPr>
          <p:nvPr>
            <p:ph type="body" idx="1"/>
          </p:nvPr>
        </p:nvSpPr>
        <p:spPr>
          <a:xfrm>
            <a:off x="5693869" y="1959793"/>
            <a:ext cx="1866900" cy="2343149"/>
          </a:xfrm>
          <a:prstGeom prst="rect">
            <a:avLst/>
          </a:prstGeom>
          <a:noFill/>
          <a:ln>
            <a:noFill/>
          </a:ln>
        </p:spPr>
        <p:txBody>
          <a:bodyPr spcFirstLastPara="1" wrap="square" lIns="68575" tIns="34275" rIns="68575" bIns="0" anchor="b" anchorCtr="0">
            <a:noAutofit/>
          </a:bodyPr>
          <a:lstStyle>
            <a:lvl1pPr marL="457200" lvl="0" indent="-228600" algn="l">
              <a:lnSpc>
                <a:spcPct val="90000"/>
              </a:lnSpc>
              <a:spcBef>
                <a:spcPts val="800"/>
              </a:spcBef>
              <a:spcAft>
                <a:spcPts val="0"/>
              </a:spcAft>
              <a:buClr>
                <a:srgbClr val="3B7579"/>
              </a:buClr>
              <a:buSzPts val="18800"/>
              <a:buNone/>
              <a:defRPr sz="18800">
                <a:solidFill>
                  <a:srgbClr val="3B7579"/>
                </a:solidFill>
                <a:latin typeface="Constantia"/>
                <a:ea typeface="Constantia"/>
                <a:cs typeface="Constantia"/>
                <a:sym typeface="Constantia"/>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84"/>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3_Image and Content">
  <p:cSld name="3_Image and Content">
    <p:spTree>
      <p:nvGrpSpPr>
        <p:cNvPr id="1" name="Shape 285"/>
        <p:cNvGrpSpPr/>
        <p:nvPr/>
      </p:nvGrpSpPr>
      <p:grpSpPr>
        <a:xfrm>
          <a:off x="0" y="0"/>
          <a:ext cx="0" cy="0"/>
          <a:chOff x="0" y="0"/>
          <a:chExt cx="0" cy="0"/>
        </a:xfrm>
      </p:grpSpPr>
      <p:sp>
        <p:nvSpPr>
          <p:cNvPr id="286" name="Google Shape;286;p56"/>
          <p:cNvSpPr/>
          <p:nvPr/>
        </p:nvSpPr>
        <p:spPr>
          <a:xfrm>
            <a:off x="0" y="0"/>
            <a:ext cx="4543425" cy="5143496"/>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287" name="Google Shape;287;p56"/>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288" name="Google Shape;288;p56"/>
          <p:cNvSpPr txBox="1">
            <a:spLocks noGrp="1"/>
          </p:cNvSpPr>
          <p:nvPr>
            <p:ph type="body" idx="1"/>
          </p:nvPr>
        </p:nvSpPr>
        <p:spPr>
          <a:xfrm>
            <a:off x="630794" y="192086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289" name="Google Shape;289;p56"/>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290" name="Google Shape;290;p56"/>
          <p:cNvSpPr txBox="1">
            <a:spLocks noGrp="1"/>
          </p:cNvSpPr>
          <p:nvPr>
            <p:ph type="body" idx="2"/>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1" name="Google Shape;291;p56"/>
          <p:cNvSpPr txBox="1">
            <a:spLocks noGrp="1"/>
          </p:cNvSpPr>
          <p:nvPr>
            <p:ph type="body" idx="3"/>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2" name="Google Shape;292;p56"/>
          <p:cNvSpPr txBox="1">
            <a:spLocks noGrp="1"/>
          </p:cNvSpPr>
          <p:nvPr>
            <p:ph type="body" idx="4"/>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3" name="Google Shape;293;p56"/>
          <p:cNvSpPr txBox="1">
            <a:spLocks noGrp="1"/>
          </p:cNvSpPr>
          <p:nvPr>
            <p:ph type="body" idx="5"/>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4" name="Google Shape;294;p56"/>
          <p:cNvSpPr txBox="1">
            <a:spLocks noGrp="1"/>
          </p:cNvSpPr>
          <p:nvPr>
            <p:ph type="body" idx="6"/>
          </p:nvPr>
        </p:nvSpPr>
        <p:spPr>
          <a:xfrm>
            <a:off x="628650" y="2458896"/>
            <a:ext cx="3006328" cy="1920674"/>
          </a:xfrm>
          <a:prstGeom prst="rect">
            <a:avLst/>
          </a:prstGeom>
          <a:noFill/>
          <a:ln>
            <a:noFill/>
          </a:ln>
        </p:spPr>
        <p:txBody>
          <a:bodyPr spcFirstLastPara="1" wrap="square" lIns="0" tIns="34275" rIns="68575" bIns="34275" anchor="t" anchorCtr="0">
            <a:noAutofit/>
          </a:bodyPr>
          <a:lstStyle>
            <a:lvl1pPr marL="457200" lvl="0" indent="-228600" algn="l">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5" name="Google Shape;295;p56"/>
          <p:cNvSpPr>
            <a:spLocks noGrp="1"/>
          </p:cNvSpPr>
          <p:nvPr>
            <p:ph type="pic" idx="7"/>
          </p:nvPr>
        </p:nvSpPr>
        <p:spPr>
          <a:xfrm>
            <a:off x="5092616" y="781788"/>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6" name="Google Shape;296;p56"/>
          <p:cNvSpPr>
            <a:spLocks noGrp="1"/>
          </p:cNvSpPr>
          <p:nvPr>
            <p:ph type="pic" idx="8"/>
          </p:nvPr>
        </p:nvSpPr>
        <p:spPr>
          <a:xfrm>
            <a:off x="5092616" y="17488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7" name="Google Shape;297;p56"/>
          <p:cNvSpPr>
            <a:spLocks noGrp="1"/>
          </p:cNvSpPr>
          <p:nvPr>
            <p:ph type="pic" idx="9"/>
          </p:nvPr>
        </p:nvSpPr>
        <p:spPr>
          <a:xfrm>
            <a:off x="5092616" y="2715826"/>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298" name="Google Shape;298;p56"/>
          <p:cNvSpPr>
            <a:spLocks noGrp="1"/>
          </p:cNvSpPr>
          <p:nvPr>
            <p:ph type="pic" idx="13"/>
          </p:nvPr>
        </p:nvSpPr>
        <p:spPr>
          <a:xfrm>
            <a:off x="5092616" y="3682846"/>
            <a:ext cx="603569" cy="603569"/>
          </a:xfrm>
          <a:prstGeom prst="ellipse">
            <a:avLst/>
          </a:prstGeom>
          <a:solidFill>
            <a:schemeClr val="lt1"/>
          </a:solidFill>
          <a:ln w="19050" cap="flat" cmpd="sng">
            <a:solidFill>
              <a:srgbClr val="1F1F26"/>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orient="horz" pos="1620">
          <p15:clr>
            <a:srgbClr val="FBAE40"/>
          </p15:clr>
        </p15:guide>
        <p15:guide id="2" pos="403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_Image and Content">
  <p:cSld name="4_Image and Content">
    <p:spTree>
      <p:nvGrpSpPr>
        <p:cNvPr id="1" name="Shape 299"/>
        <p:cNvGrpSpPr/>
        <p:nvPr/>
      </p:nvGrpSpPr>
      <p:grpSpPr>
        <a:xfrm>
          <a:off x="0" y="0"/>
          <a:ext cx="0" cy="0"/>
          <a:chOff x="0" y="0"/>
          <a:chExt cx="0" cy="0"/>
        </a:xfrm>
      </p:grpSpPr>
      <p:sp>
        <p:nvSpPr>
          <p:cNvPr id="300" name="Google Shape;300;p57"/>
          <p:cNvSpPr>
            <a:spLocks noGrp="1"/>
          </p:cNvSpPr>
          <p:nvPr>
            <p:ph type="pic" idx="2"/>
          </p:nvPr>
        </p:nvSpPr>
        <p:spPr>
          <a:xfrm>
            <a:off x="631031" y="2322924"/>
            <a:ext cx="3006090" cy="2056647"/>
          </a:xfrm>
          <a:prstGeom prst="rect">
            <a:avLst/>
          </a:prstGeom>
          <a:noFill/>
          <a:ln>
            <a:noFill/>
          </a:ln>
        </p:spPr>
      </p:sp>
      <p:sp>
        <p:nvSpPr>
          <p:cNvPr id="301" name="Google Shape;301;p57"/>
          <p:cNvSpPr txBox="1">
            <a:spLocks noGrp="1"/>
          </p:cNvSpPr>
          <p:nvPr>
            <p:ph type="title"/>
          </p:nvPr>
        </p:nvSpPr>
        <p:spPr>
          <a:xfrm>
            <a:off x="630793" y="825218"/>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02" name="Google Shape;302;p57"/>
          <p:cNvSpPr txBox="1">
            <a:spLocks noGrp="1"/>
          </p:cNvSpPr>
          <p:nvPr>
            <p:ph type="body" idx="1"/>
          </p:nvPr>
        </p:nvSpPr>
        <p:spPr>
          <a:xfrm>
            <a:off x="630794" y="1920869"/>
            <a:ext cx="3006328" cy="281311"/>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03" name="Google Shape;303;p57"/>
          <p:cNvCxnSpPr/>
          <p:nvPr/>
        </p:nvCxnSpPr>
        <p:spPr>
          <a:xfrm>
            <a:off x="723866" y="1371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04" name="Google Shape;304;p57"/>
          <p:cNvSpPr txBox="1">
            <a:spLocks noGrp="1"/>
          </p:cNvSpPr>
          <p:nvPr>
            <p:ph type="body" idx="3"/>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5" name="Google Shape;305;p57"/>
          <p:cNvSpPr txBox="1">
            <a:spLocks noGrp="1"/>
          </p:cNvSpPr>
          <p:nvPr>
            <p:ph type="body" idx="4"/>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6" name="Google Shape;306;p57"/>
          <p:cNvSpPr txBox="1">
            <a:spLocks noGrp="1"/>
          </p:cNvSpPr>
          <p:nvPr>
            <p:ph type="body" idx="5"/>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7" name="Google Shape;307;p57"/>
          <p:cNvSpPr txBox="1">
            <a:spLocks noGrp="1"/>
          </p:cNvSpPr>
          <p:nvPr>
            <p:ph type="body" idx="6"/>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08" name="Google Shape;308;p57"/>
          <p:cNvSpPr>
            <a:spLocks noGrp="1"/>
          </p:cNvSpPr>
          <p:nvPr>
            <p:ph type="pic" idx="7"/>
          </p:nvPr>
        </p:nvSpPr>
        <p:spPr>
          <a:xfrm>
            <a:off x="5092616" y="781788"/>
            <a:ext cx="603569" cy="603569"/>
          </a:xfrm>
          <a:prstGeom prst="ellipse">
            <a:avLst/>
          </a:prstGeom>
          <a:solidFill>
            <a:schemeClr val="accent1"/>
          </a:solidFill>
          <a:ln>
            <a:noFill/>
          </a:ln>
        </p:spPr>
      </p:sp>
      <p:sp>
        <p:nvSpPr>
          <p:cNvPr id="309" name="Google Shape;309;p57"/>
          <p:cNvSpPr>
            <a:spLocks noGrp="1"/>
          </p:cNvSpPr>
          <p:nvPr>
            <p:ph type="pic" idx="8"/>
          </p:nvPr>
        </p:nvSpPr>
        <p:spPr>
          <a:xfrm>
            <a:off x="5092616" y="1748807"/>
            <a:ext cx="603569" cy="603569"/>
          </a:xfrm>
          <a:prstGeom prst="ellipse">
            <a:avLst/>
          </a:prstGeom>
          <a:solidFill>
            <a:schemeClr val="accent1"/>
          </a:solidFill>
          <a:ln>
            <a:noFill/>
          </a:ln>
        </p:spPr>
      </p:sp>
      <p:sp>
        <p:nvSpPr>
          <p:cNvPr id="310" name="Google Shape;310;p57"/>
          <p:cNvSpPr>
            <a:spLocks noGrp="1"/>
          </p:cNvSpPr>
          <p:nvPr>
            <p:ph type="pic" idx="9"/>
          </p:nvPr>
        </p:nvSpPr>
        <p:spPr>
          <a:xfrm>
            <a:off x="5092616" y="2715826"/>
            <a:ext cx="603569" cy="603569"/>
          </a:xfrm>
          <a:prstGeom prst="ellipse">
            <a:avLst/>
          </a:prstGeom>
          <a:solidFill>
            <a:schemeClr val="accent1"/>
          </a:solidFill>
          <a:ln>
            <a:noFill/>
          </a:ln>
        </p:spPr>
      </p:sp>
      <p:sp>
        <p:nvSpPr>
          <p:cNvPr id="311" name="Google Shape;311;p57"/>
          <p:cNvSpPr>
            <a:spLocks noGrp="1"/>
          </p:cNvSpPr>
          <p:nvPr>
            <p:ph type="pic" idx="13"/>
          </p:nvPr>
        </p:nvSpPr>
        <p:spPr>
          <a:xfrm>
            <a:off x="5092616" y="3682846"/>
            <a:ext cx="603569" cy="603569"/>
          </a:xfrm>
          <a:prstGeom prst="ellipse">
            <a:avLst/>
          </a:prstGeom>
          <a:solidFill>
            <a:schemeClr val="accent1"/>
          </a:solidFill>
          <a:ln>
            <a:noFill/>
          </a:ln>
        </p:spPr>
      </p:sp>
    </p:spTree>
  </p:cSld>
  <p:clrMapOvr>
    <a:masterClrMapping/>
  </p:clrMapOvr>
  <p:extLst>
    <p:ext uri="{DCECCB84-F9BA-43D5-87BE-67443E8EF086}">
      <p15:sldGuideLst xmlns:p15="http://schemas.microsoft.com/office/powerpoint/2012/main">
        <p15:guide id="1" orient="horz" pos="1620">
          <p15:clr>
            <a:srgbClr val="FBAE40"/>
          </p15:clr>
        </p15:guide>
        <p15:guide id="2" pos="289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Image and Content">
  <p:cSld name="2_Image and Content">
    <p:spTree>
      <p:nvGrpSpPr>
        <p:cNvPr id="1" name="Shape 312"/>
        <p:cNvGrpSpPr/>
        <p:nvPr/>
      </p:nvGrpSpPr>
      <p:grpSpPr>
        <a:xfrm>
          <a:off x="0" y="0"/>
          <a:ext cx="0" cy="0"/>
          <a:chOff x="0" y="0"/>
          <a:chExt cx="0" cy="0"/>
        </a:xfrm>
      </p:grpSpPr>
      <p:sp>
        <p:nvSpPr>
          <p:cNvPr id="313" name="Google Shape;313;p58"/>
          <p:cNvSpPr/>
          <p:nvPr/>
        </p:nvSpPr>
        <p:spPr>
          <a:xfrm>
            <a:off x="0" y="2791104"/>
            <a:ext cx="9144000" cy="2352392"/>
          </a:xfrm>
          <a:prstGeom prst="rect">
            <a:avLst/>
          </a:prstGeom>
          <a:solidFill>
            <a:schemeClr val="accent2"/>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14" name="Google Shape;314;p58"/>
          <p:cNvSpPr txBox="1">
            <a:spLocks noGrp="1"/>
          </p:cNvSpPr>
          <p:nvPr>
            <p:ph type="title"/>
          </p:nvPr>
        </p:nvSpPr>
        <p:spPr>
          <a:xfrm>
            <a:off x="501407" y="268958"/>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15" name="Google Shape;315;p58"/>
          <p:cNvSpPr>
            <a:spLocks noGrp="1"/>
          </p:cNvSpPr>
          <p:nvPr>
            <p:ph type="pic" idx="2"/>
          </p:nvPr>
        </p:nvSpPr>
        <p:spPr>
          <a:xfrm>
            <a:off x="1097477"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6" name="Google Shape;316;p58"/>
          <p:cNvSpPr>
            <a:spLocks noGrp="1"/>
          </p:cNvSpPr>
          <p:nvPr>
            <p:ph type="pic" idx="3"/>
          </p:nvPr>
        </p:nvSpPr>
        <p:spPr>
          <a:xfrm>
            <a:off x="3232956"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7" name="Google Shape;317;p58"/>
          <p:cNvSpPr>
            <a:spLocks noGrp="1"/>
          </p:cNvSpPr>
          <p:nvPr>
            <p:ph type="pic" idx="4"/>
          </p:nvPr>
        </p:nvSpPr>
        <p:spPr>
          <a:xfrm>
            <a:off x="5368435"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8" name="Google Shape;318;p58"/>
          <p:cNvSpPr>
            <a:spLocks noGrp="1"/>
          </p:cNvSpPr>
          <p:nvPr>
            <p:ph type="pic" idx="5"/>
          </p:nvPr>
        </p:nvSpPr>
        <p:spPr>
          <a:xfrm>
            <a:off x="7503913" y="2007907"/>
            <a:ext cx="603569" cy="603569"/>
          </a:xfrm>
          <a:prstGeom prst="ellipse">
            <a:avLst/>
          </a:prstGeom>
          <a:solidFill>
            <a:schemeClr val="lt1"/>
          </a:solidFill>
          <a:ln w="19050" cap="flat" cmpd="sng">
            <a:solidFill>
              <a:srgbClr val="1F1F26"/>
            </a:solidFill>
            <a:prstDash val="solid"/>
            <a:round/>
            <a:headEnd type="none" w="sm" len="sm"/>
            <a:tailEnd type="none" w="sm" len="sm"/>
          </a:ln>
        </p:spPr>
      </p:sp>
      <p:sp>
        <p:nvSpPr>
          <p:cNvPr id="319" name="Google Shape;319;p58"/>
          <p:cNvSpPr txBox="1">
            <a:spLocks noGrp="1"/>
          </p:cNvSpPr>
          <p:nvPr>
            <p:ph type="body" idx="1"/>
          </p:nvPr>
        </p:nvSpPr>
        <p:spPr>
          <a:xfrm>
            <a:off x="473085"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0" name="Google Shape;320;p58"/>
          <p:cNvSpPr txBox="1">
            <a:spLocks noGrp="1"/>
          </p:cNvSpPr>
          <p:nvPr>
            <p:ph type="body" idx="6"/>
          </p:nvPr>
        </p:nvSpPr>
        <p:spPr>
          <a:xfrm>
            <a:off x="2607619" y="294281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1" name="Google Shape;321;p58"/>
          <p:cNvSpPr txBox="1">
            <a:spLocks noGrp="1"/>
          </p:cNvSpPr>
          <p:nvPr>
            <p:ph type="body" idx="7"/>
          </p:nvPr>
        </p:nvSpPr>
        <p:spPr>
          <a:xfrm>
            <a:off x="4742152" y="294060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2" name="Google Shape;322;p58"/>
          <p:cNvSpPr txBox="1">
            <a:spLocks noGrp="1"/>
          </p:cNvSpPr>
          <p:nvPr>
            <p:ph type="body" idx="8"/>
          </p:nvPr>
        </p:nvSpPr>
        <p:spPr>
          <a:xfrm>
            <a:off x="6876687" y="293747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23" name="Google Shape;323;p58"/>
          <p:cNvSpPr txBox="1">
            <a:spLocks noGrp="1"/>
          </p:cNvSpPr>
          <p:nvPr>
            <p:ph type="body" idx="9"/>
          </p:nvPr>
        </p:nvSpPr>
        <p:spPr>
          <a:xfrm>
            <a:off x="628650" y="1002976"/>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_Image and Content">
  <p:cSld name="5_Image and Content">
    <p:spTree>
      <p:nvGrpSpPr>
        <p:cNvPr id="1" name="Shape 324"/>
        <p:cNvGrpSpPr/>
        <p:nvPr/>
      </p:nvGrpSpPr>
      <p:grpSpPr>
        <a:xfrm>
          <a:off x="0" y="0"/>
          <a:ext cx="0" cy="0"/>
          <a:chOff x="0" y="0"/>
          <a:chExt cx="0" cy="0"/>
        </a:xfrm>
      </p:grpSpPr>
      <p:sp>
        <p:nvSpPr>
          <p:cNvPr id="325" name="Google Shape;325;p59"/>
          <p:cNvSpPr txBox="1">
            <a:spLocks noGrp="1"/>
          </p:cNvSpPr>
          <p:nvPr>
            <p:ph type="title"/>
          </p:nvPr>
        </p:nvSpPr>
        <p:spPr>
          <a:xfrm>
            <a:off x="501407" y="779497"/>
            <a:ext cx="8141186" cy="603569"/>
          </a:xfrm>
          <a:prstGeom prst="rect">
            <a:avLst/>
          </a:prstGeom>
          <a:noFill/>
          <a:ln>
            <a:noFill/>
          </a:ln>
        </p:spPr>
        <p:txBody>
          <a:bodyPr spcFirstLastPara="1" wrap="square" lIns="0" tIns="34275" rIns="68575" bIns="34275" anchor="b" anchorCtr="0">
            <a:normAutofit/>
          </a:bodyPr>
          <a:lstStyle>
            <a:lvl1pPr lvl="0" algn="ctr">
              <a:lnSpc>
                <a:spcPct val="90000"/>
              </a:lnSpc>
              <a:spcBef>
                <a:spcPts val="0"/>
              </a:spcBef>
              <a:spcAft>
                <a:spcPts val="0"/>
              </a:spcAft>
              <a:buClr>
                <a:schemeClr val="dk2"/>
              </a:buClr>
              <a:buSzPts val="3000"/>
              <a:buFont typeface="Constantia"/>
              <a:buNone/>
              <a:defRPr sz="3000"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26" name="Google Shape;326;p59"/>
          <p:cNvSpPr>
            <a:spLocks noGrp="1"/>
          </p:cNvSpPr>
          <p:nvPr>
            <p:ph type="pic" idx="2"/>
          </p:nvPr>
        </p:nvSpPr>
        <p:spPr>
          <a:xfrm>
            <a:off x="1005840" y="2426811"/>
            <a:ext cx="786845" cy="786843"/>
          </a:xfrm>
          <a:prstGeom prst="ellipse">
            <a:avLst/>
          </a:prstGeom>
          <a:solidFill>
            <a:schemeClr val="accent1"/>
          </a:solidFill>
          <a:ln>
            <a:noFill/>
          </a:ln>
        </p:spPr>
      </p:sp>
      <p:sp>
        <p:nvSpPr>
          <p:cNvPr id="327" name="Google Shape;327;p59"/>
          <p:cNvSpPr>
            <a:spLocks noGrp="1"/>
          </p:cNvSpPr>
          <p:nvPr>
            <p:ph type="pic" idx="3"/>
          </p:nvPr>
        </p:nvSpPr>
        <p:spPr>
          <a:xfrm>
            <a:off x="3141319" y="2426811"/>
            <a:ext cx="786845" cy="786843"/>
          </a:xfrm>
          <a:prstGeom prst="ellipse">
            <a:avLst/>
          </a:prstGeom>
          <a:solidFill>
            <a:schemeClr val="accent1"/>
          </a:solidFill>
          <a:ln>
            <a:noFill/>
          </a:ln>
        </p:spPr>
      </p:sp>
      <p:sp>
        <p:nvSpPr>
          <p:cNvPr id="328" name="Google Shape;328;p59"/>
          <p:cNvSpPr>
            <a:spLocks noGrp="1"/>
          </p:cNvSpPr>
          <p:nvPr>
            <p:ph type="pic" idx="4"/>
          </p:nvPr>
        </p:nvSpPr>
        <p:spPr>
          <a:xfrm>
            <a:off x="5276797" y="2426811"/>
            <a:ext cx="786845" cy="786843"/>
          </a:xfrm>
          <a:prstGeom prst="ellipse">
            <a:avLst/>
          </a:prstGeom>
          <a:solidFill>
            <a:schemeClr val="accent1"/>
          </a:solidFill>
          <a:ln>
            <a:noFill/>
          </a:ln>
        </p:spPr>
      </p:sp>
      <p:sp>
        <p:nvSpPr>
          <p:cNvPr id="329" name="Google Shape;329;p59"/>
          <p:cNvSpPr>
            <a:spLocks noGrp="1"/>
          </p:cNvSpPr>
          <p:nvPr>
            <p:ph type="pic" idx="5"/>
          </p:nvPr>
        </p:nvSpPr>
        <p:spPr>
          <a:xfrm>
            <a:off x="7412276" y="2426811"/>
            <a:ext cx="786845" cy="786843"/>
          </a:xfrm>
          <a:prstGeom prst="ellipse">
            <a:avLst/>
          </a:prstGeom>
          <a:solidFill>
            <a:schemeClr val="accent1"/>
          </a:solidFill>
          <a:ln>
            <a:noFill/>
          </a:ln>
        </p:spPr>
      </p:sp>
      <p:sp>
        <p:nvSpPr>
          <p:cNvPr id="330" name="Google Shape;330;p59"/>
          <p:cNvSpPr txBox="1">
            <a:spLocks noGrp="1"/>
          </p:cNvSpPr>
          <p:nvPr>
            <p:ph type="body" idx="1"/>
          </p:nvPr>
        </p:nvSpPr>
        <p:spPr>
          <a:xfrm>
            <a:off x="473085"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1" name="Google Shape;331;p59"/>
          <p:cNvSpPr txBox="1">
            <a:spLocks noGrp="1"/>
          </p:cNvSpPr>
          <p:nvPr>
            <p:ph type="body" idx="6"/>
          </p:nvPr>
        </p:nvSpPr>
        <p:spPr>
          <a:xfrm>
            <a:off x="2607619" y="3453354"/>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2" name="Google Shape;332;p59"/>
          <p:cNvSpPr txBox="1">
            <a:spLocks noGrp="1"/>
          </p:cNvSpPr>
          <p:nvPr>
            <p:ph type="body" idx="7"/>
          </p:nvPr>
        </p:nvSpPr>
        <p:spPr>
          <a:xfrm>
            <a:off x="4742152" y="3451147"/>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3" name="Google Shape;333;p59"/>
          <p:cNvSpPr txBox="1">
            <a:spLocks noGrp="1"/>
          </p:cNvSpPr>
          <p:nvPr>
            <p:ph type="body" idx="8"/>
          </p:nvPr>
        </p:nvSpPr>
        <p:spPr>
          <a:xfrm>
            <a:off x="6876687" y="3448010"/>
            <a:ext cx="1852354" cy="548771"/>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34" name="Google Shape;334;p59"/>
          <p:cNvSpPr txBox="1">
            <a:spLocks noGrp="1"/>
          </p:cNvSpPr>
          <p:nvPr>
            <p:ph type="body" idx="9"/>
          </p:nvPr>
        </p:nvSpPr>
        <p:spPr>
          <a:xfrm>
            <a:off x="628650" y="1513517"/>
            <a:ext cx="8013943" cy="406112"/>
          </a:xfrm>
          <a:prstGeom prst="rect">
            <a:avLst/>
          </a:prstGeom>
          <a:noFill/>
          <a:ln>
            <a:noFill/>
          </a:ln>
        </p:spPr>
        <p:txBody>
          <a:bodyPr spcFirstLastPara="1" wrap="square" lIns="0" tIns="34275" rIns="68575" bIns="34275" anchor="t" anchorCtr="0">
            <a:noAutofit/>
          </a:bodyPr>
          <a:lstStyle>
            <a:lvl1pPr marL="457200" lvl="0" indent="-228600" algn="ctr">
              <a:lnSpc>
                <a:spcPct val="10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_Image and Content">
  <p:cSld name="1_Image and Content">
    <p:spTree>
      <p:nvGrpSpPr>
        <p:cNvPr id="1" name="Shape 335"/>
        <p:cNvGrpSpPr/>
        <p:nvPr/>
      </p:nvGrpSpPr>
      <p:grpSpPr>
        <a:xfrm>
          <a:off x="0" y="0"/>
          <a:ext cx="0" cy="0"/>
          <a:chOff x="0" y="0"/>
          <a:chExt cx="0" cy="0"/>
        </a:xfrm>
      </p:grpSpPr>
      <p:sp>
        <p:nvSpPr>
          <p:cNvPr id="336" name="Google Shape;336;p60"/>
          <p:cNvSpPr/>
          <p:nvPr/>
        </p:nvSpPr>
        <p:spPr>
          <a:xfrm>
            <a:off x="4600575" y="0"/>
            <a:ext cx="4543425" cy="5143496"/>
          </a:xfrm>
          <a:prstGeom prst="rect">
            <a:avLst/>
          </a:prstGeom>
          <a:solidFill>
            <a:srgbClr val="DFE3E9"/>
          </a:solidFill>
          <a:ln>
            <a:noFill/>
          </a:ln>
        </p:spPr>
        <p:txBody>
          <a:bodyPr spcFirstLastPara="1" wrap="square" lIns="972000" tIns="34275" rIns="324000" bIns="34275"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1100" b="0" i="0" u="none" strike="noStrike" cap="none">
              <a:solidFill>
                <a:schemeClr val="dk2"/>
              </a:solidFill>
              <a:latin typeface="Arial"/>
              <a:ea typeface="Arial"/>
              <a:cs typeface="Arial"/>
              <a:sym typeface="Arial"/>
            </a:endParaRPr>
          </a:p>
        </p:txBody>
      </p:sp>
      <p:sp>
        <p:nvSpPr>
          <p:cNvPr id="337" name="Google Shape;337;p60"/>
          <p:cNvSpPr txBox="1">
            <a:spLocks noGrp="1"/>
          </p:cNvSpPr>
          <p:nvPr>
            <p:ph type="title"/>
          </p:nvPr>
        </p:nvSpPr>
        <p:spPr>
          <a:xfrm>
            <a:off x="630793" y="1675957"/>
            <a:ext cx="3006328" cy="1046406"/>
          </a:xfrm>
          <a:prstGeom prst="rect">
            <a:avLst/>
          </a:prstGeom>
          <a:noFill/>
          <a:ln>
            <a:noFill/>
          </a:ln>
        </p:spPr>
        <p:txBody>
          <a:bodyPr spcFirstLastPara="1" wrap="square" lIns="0" tIns="34275" rIns="68575" bIns="34275" anchor="b" anchorCtr="0">
            <a:normAutofit/>
          </a:bodyPr>
          <a:lstStyle>
            <a:lvl1pPr lvl="0" algn="l">
              <a:lnSpc>
                <a:spcPct val="90000"/>
              </a:lnSpc>
              <a:spcBef>
                <a:spcPts val="0"/>
              </a:spcBef>
              <a:spcAft>
                <a:spcPts val="0"/>
              </a:spcAft>
              <a:buClr>
                <a:schemeClr val="dk2"/>
              </a:buClr>
              <a:buSzPts val="3300"/>
              <a:buFont typeface="Constantia"/>
              <a:buNone/>
              <a:defRPr b="1">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38" name="Google Shape;338;p60"/>
          <p:cNvSpPr txBox="1">
            <a:spLocks noGrp="1"/>
          </p:cNvSpPr>
          <p:nvPr>
            <p:ph type="body" idx="1"/>
          </p:nvPr>
        </p:nvSpPr>
        <p:spPr>
          <a:xfrm>
            <a:off x="630794" y="2771609"/>
            <a:ext cx="3006328" cy="452165"/>
          </a:xfrm>
          <a:prstGeom prst="rect">
            <a:avLst/>
          </a:prstGeom>
          <a:noFill/>
          <a:ln>
            <a:noFill/>
          </a:ln>
        </p:spPr>
        <p:txBody>
          <a:bodyPr spcFirstLastPara="1" wrap="square" lIns="0" tIns="34275" rIns="68575" bIns="34275" anchor="t" anchorCtr="0">
            <a:normAutofit/>
          </a:bodyPr>
          <a:lstStyle>
            <a:lvl1pPr marL="457200" lvl="0" indent="-228600" algn="l">
              <a:lnSpc>
                <a:spcPct val="90000"/>
              </a:lnSpc>
              <a:spcBef>
                <a:spcPts val="800"/>
              </a:spcBef>
              <a:spcAft>
                <a:spcPts val="0"/>
              </a:spcAft>
              <a:buClr>
                <a:schemeClr val="dk2"/>
              </a:buClr>
              <a:buSzPts val="1100"/>
              <a:buNone/>
              <a:defRPr sz="1100">
                <a:solidFill>
                  <a:schemeClr val="dk2"/>
                </a:solidFill>
                <a:latin typeface="Arial"/>
                <a:ea typeface="Arial"/>
                <a:cs typeface="Arial"/>
                <a:sym typeface="Arial"/>
              </a:defRPr>
            </a:lvl1pPr>
            <a:lvl2pPr marL="914400" lvl="1" indent="-279400" algn="l">
              <a:lnSpc>
                <a:spcPct val="90000"/>
              </a:lnSpc>
              <a:spcBef>
                <a:spcPts val="400"/>
              </a:spcBef>
              <a:spcAft>
                <a:spcPts val="0"/>
              </a:spcAft>
              <a:buClr>
                <a:schemeClr val="dk2"/>
              </a:buClr>
              <a:buSzPts val="800"/>
              <a:buChar char="•"/>
              <a:defRPr sz="800">
                <a:solidFill>
                  <a:schemeClr val="dk2"/>
                </a:solidFill>
              </a:defRPr>
            </a:lvl2pPr>
            <a:lvl3pPr marL="1371600" lvl="2" indent="-279400" algn="l">
              <a:lnSpc>
                <a:spcPct val="90000"/>
              </a:lnSpc>
              <a:spcBef>
                <a:spcPts val="400"/>
              </a:spcBef>
              <a:spcAft>
                <a:spcPts val="0"/>
              </a:spcAft>
              <a:buClr>
                <a:schemeClr val="dk2"/>
              </a:buClr>
              <a:buSzPts val="800"/>
              <a:buChar char="•"/>
              <a:defRPr sz="800">
                <a:solidFill>
                  <a:schemeClr val="dk2"/>
                </a:solidFill>
              </a:defRPr>
            </a:lvl3pPr>
            <a:lvl4pPr marL="1828800" lvl="3" indent="-279400" algn="l">
              <a:lnSpc>
                <a:spcPct val="90000"/>
              </a:lnSpc>
              <a:spcBef>
                <a:spcPts val="400"/>
              </a:spcBef>
              <a:spcAft>
                <a:spcPts val="0"/>
              </a:spcAft>
              <a:buClr>
                <a:schemeClr val="dk2"/>
              </a:buClr>
              <a:buSzPts val="800"/>
              <a:buChar char="•"/>
              <a:defRPr sz="800">
                <a:solidFill>
                  <a:schemeClr val="dk2"/>
                </a:solidFill>
              </a:defRPr>
            </a:lvl4pPr>
            <a:lvl5pPr marL="2286000" lvl="4" indent="-279400" algn="l">
              <a:lnSpc>
                <a:spcPct val="90000"/>
              </a:lnSpc>
              <a:spcBef>
                <a:spcPts val="400"/>
              </a:spcBef>
              <a:spcAft>
                <a:spcPts val="0"/>
              </a:spcAft>
              <a:buClr>
                <a:schemeClr val="dk2"/>
              </a:buClr>
              <a:buSzPts val="800"/>
              <a:buChar char="•"/>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cxnSp>
        <p:nvCxnSpPr>
          <p:cNvPr id="339" name="Google Shape;339;p60"/>
          <p:cNvCxnSpPr/>
          <p:nvPr/>
        </p:nvCxnSpPr>
        <p:spPr>
          <a:xfrm>
            <a:off x="723866" y="864458"/>
            <a:ext cx="0" cy="1447733"/>
          </a:xfrm>
          <a:prstGeom prst="straightConnector1">
            <a:avLst/>
          </a:prstGeom>
          <a:noFill/>
          <a:ln w="19050" cap="flat" cmpd="sng">
            <a:solidFill>
              <a:schemeClr val="dk2"/>
            </a:solidFill>
            <a:prstDash val="solid"/>
            <a:miter lim="400000"/>
            <a:headEnd type="none" w="sm" len="sm"/>
            <a:tailEnd type="none" w="sm" len="sm"/>
          </a:ln>
        </p:spPr>
      </p:cxnSp>
      <p:sp>
        <p:nvSpPr>
          <p:cNvPr id="340" name="Google Shape;340;p60"/>
          <p:cNvSpPr>
            <a:spLocks noGrp="1"/>
          </p:cNvSpPr>
          <p:nvPr>
            <p:ph type="pic" idx="2"/>
          </p:nvPr>
        </p:nvSpPr>
        <p:spPr>
          <a:xfrm>
            <a:off x="5015566" y="7790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1" name="Google Shape;341;p60"/>
          <p:cNvSpPr>
            <a:spLocks noGrp="1"/>
          </p:cNvSpPr>
          <p:nvPr>
            <p:ph type="pic" idx="3"/>
          </p:nvPr>
        </p:nvSpPr>
        <p:spPr>
          <a:xfrm>
            <a:off x="5015566" y="1747676"/>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2" name="Google Shape;342;p60"/>
          <p:cNvSpPr>
            <a:spLocks noGrp="1"/>
          </p:cNvSpPr>
          <p:nvPr>
            <p:ph type="pic" idx="4"/>
          </p:nvPr>
        </p:nvSpPr>
        <p:spPr>
          <a:xfrm>
            <a:off x="5015566" y="2716310"/>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3" name="Google Shape;343;p60"/>
          <p:cNvSpPr>
            <a:spLocks noGrp="1"/>
          </p:cNvSpPr>
          <p:nvPr>
            <p:ph type="pic" idx="5"/>
          </p:nvPr>
        </p:nvSpPr>
        <p:spPr>
          <a:xfrm>
            <a:off x="5015566" y="3684943"/>
            <a:ext cx="603569" cy="603569"/>
          </a:xfrm>
          <a:prstGeom prst="ellipse">
            <a:avLst/>
          </a:prstGeom>
          <a:solidFill>
            <a:schemeClr val="lt1"/>
          </a:solidFill>
          <a:ln w="38100" cap="flat" cmpd="sng">
            <a:solidFill>
              <a:schemeClr val="lt1"/>
            </a:solidFill>
            <a:prstDash val="solid"/>
            <a:round/>
            <a:headEnd type="none" w="sm" len="sm"/>
            <a:tailEnd type="none" w="sm" len="sm"/>
          </a:ln>
        </p:spPr>
      </p:sp>
      <p:sp>
        <p:nvSpPr>
          <p:cNvPr id="344" name="Google Shape;344;p60"/>
          <p:cNvSpPr txBox="1">
            <a:spLocks noGrp="1"/>
          </p:cNvSpPr>
          <p:nvPr>
            <p:ph type="body" idx="6"/>
          </p:nvPr>
        </p:nvSpPr>
        <p:spPr>
          <a:xfrm>
            <a:off x="5788742" y="806107"/>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5" name="Google Shape;345;p60"/>
          <p:cNvSpPr txBox="1">
            <a:spLocks noGrp="1"/>
          </p:cNvSpPr>
          <p:nvPr>
            <p:ph type="body" idx="7"/>
          </p:nvPr>
        </p:nvSpPr>
        <p:spPr>
          <a:xfrm>
            <a:off x="5788742" y="1774153"/>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6" name="Google Shape;346;p60"/>
          <p:cNvSpPr txBox="1">
            <a:spLocks noGrp="1"/>
          </p:cNvSpPr>
          <p:nvPr>
            <p:ph type="body" idx="8"/>
          </p:nvPr>
        </p:nvSpPr>
        <p:spPr>
          <a:xfrm>
            <a:off x="5788742" y="2742199"/>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47" name="Google Shape;347;p60"/>
          <p:cNvSpPr txBox="1">
            <a:spLocks noGrp="1"/>
          </p:cNvSpPr>
          <p:nvPr>
            <p:ph type="body" idx="9"/>
          </p:nvPr>
        </p:nvSpPr>
        <p:spPr>
          <a:xfrm>
            <a:off x="5788742" y="3710246"/>
            <a:ext cx="2983236" cy="54877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9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28_Custom Layout">
  <p:cSld name="28_Custom Layout">
    <p:spTree>
      <p:nvGrpSpPr>
        <p:cNvPr id="1" name="Shape 348"/>
        <p:cNvGrpSpPr/>
        <p:nvPr/>
      </p:nvGrpSpPr>
      <p:grpSpPr>
        <a:xfrm>
          <a:off x="0" y="0"/>
          <a:ext cx="0" cy="0"/>
          <a:chOff x="0" y="0"/>
          <a:chExt cx="0" cy="0"/>
        </a:xfrm>
      </p:grpSpPr>
      <p:sp>
        <p:nvSpPr>
          <p:cNvPr id="349" name="Google Shape;349;p61"/>
          <p:cNvSpPr/>
          <p:nvPr/>
        </p:nvSpPr>
        <p:spPr>
          <a:xfrm>
            <a:off x="3142698"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0" name="Google Shape;350;p61"/>
          <p:cNvSpPr txBox="1">
            <a:spLocks noGrp="1"/>
          </p:cNvSpPr>
          <p:nvPr>
            <p:ph type="title"/>
          </p:nvPr>
        </p:nvSpPr>
        <p:spPr>
          <a:xfrm>
            <a:off x="1580165" y="462263"/>
            <a:ext cx="5983670" cy="796951"/>
          </a:xfrm>
          <a:prstGeom prst="rect">
            <a:avLst/>
          </a:prstGeom>
          <a:noFill/>
          <a:ln>
            <a:noFill/>
          </a:ln>
        </p:spPr>
        <p:txBody>
          <a:bodyPr spcFirstLastPara="1" wrap="square" lIns="0" tIns="34275" rIns="68575" bIns="34275" anchor="ctr" anchorCtr="0">
            <a:normAutofit/>
          </a:bodyPr>
          <a:lstStyle>
            <a:lvl1pPr lvl="0" algn="ctr">
              <a:lnSpc>
                <a:spcPct val="90000"/>
              </a:lnSpc>
              <a:spcBef>
                <a:spcPts val="0"/>
              </a:spcBef>
              <a:spcAft>
                <a:spcPts val="0"/>
              </a:spcAft>
              <a:buClr>
                <a:schemeClr val="dk2"/>
              </a:buClr>
              <a:buSzPts val="3300"/>
              <a:buFont typeface="Constantia"/>
              <a:buNone/>
              <a:defRPr>
                <a:solidFill>
                  <a:schemeClr val="dk2"/>
                </a:solidFill>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1" name="Google Shape;351;p61"/>
          <p:cNvSpPr>
            <a:spLocks noGrp="1"/>
          </p:cNvSpPr>
          <p:nvPr>
            <p:ph type="pic" idx="2"/>
          </p:nvPr>
        </p:nvSpPr>
        <p:spPr>
          <a:xfrm>
            <a:off x="3229505" y="1788759"/>
            <a:ext cx="1232538" cy="1232538"/>
          </a:xfrm>
          <a:prstGeom prst="ellipse">
            <a:avLst/>
          </a:prstGeom>
          <a:noFill/>
          <a:ln>
            <a:noFill/>
          </a:ln>
        </p:spPr>
      </p:sp>
      <p:sp>
        <p:nvSpPr>
          <p:cNvPr id="352" name="Google Shape;352;p61"/>
          <p:cNvSpPr>
            <a:spLocks noGrp="1"/>
          </p:cNvSpPr>
          <p:nvPr>
            <p:ph type="pic" idx="3"/>
          </p:nvPr>
        </p:nvSpPr>
        <p:spPr>
          <a:xfrm>
            <a:off x="4705279" y="1788759"/>
            <a:ext cx="1232538" cy="1232538"/>
          </a:xfrm>
          <a:prstGeom prst="ellipse">
            <a:avLst/>
          </a:prstGeom>
          <a:noFill/>
          <a:ln>
            <a:noFill/>
          </a:ln>
        </p:spPr>
      </p:sp>
      <p:sp>
        <p:nvSpPr>
          <p:cNvPr id="353" name="Google Shape;353;p61"/>
          <p:cNvSpPr>
            <a:spLocks noGrp="1"/>
          </p:cNvSpPr>
          <p:nvPr>
            <p:ph type="pic" idx="4"/>
          </p:nvPr>
        </p:nvSpPr>
        <p:spPr>
          <a:xfrm>
            <a:off x="3229505" y="3264530"/>
            <a:ext cx="1232538" cy="1232538"/>
          </a:xfrm>
          <a:prstGeom prst="ellipse">
            <a:avLst/>
          </a:prstGeom>
          <a:noFill/>
          <a:ln>
            <a:noFill/>
          </a:ln>
        </p:spPr>
      </p:sp>
      <p:sp>
        <p:nvSpPr>
          <p:cNvPr id="354" name="Google Shape;354;p61"/>
          <p:cNvSpPr>
            <a:spLocks noGrp="1"/>
          </p:cNvSpPr>
          <p:nvPr>
            <p:ph type="pic" idx="5"/>
          </p:nvPr>
        </p:nvSpPr>
        <p:spPr>
          <a:xfrm>
            <a:off x="4705279" y="3264530"/>
            <a:ext cx="1232538" cy="1232538"/>
          </a:xfrm>
          <a:prstGeom prst="ellipse">
            <a:avLst/>
          </a:prstGeom>
          <a:noFill/>
          <a:ln>
            <a:noFill/>
          </a:ln>
        </p:spPr>
      </p:sp>
      <p:sp>
        <p:nvSpPr>
          <p:cNvPr id="355" name="Google Shape;355;p61"/>
          <p:cNvSpPr txBox="1">
            <a:spLocks noGrp="1"/>
          </p:cNvSpPr>
          <p:nvPr>
            <p:ph type="body" idx="1"/>
          </p:nvPr>
        </p:nvSpPr>
        <p:spPr>
          <a:xfrm>
            <a:off x="1128548" y="2376536"/>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6" name="Google Shape;356;p61"/>
          <p:cNvSpPr txBox="1">
            <a:spLocks noGrp="1"/>
          </p:cNvSpPr>
          <p:nvPr>
            <p:ph type="body" idx="6"/>
          </p:nvPr>
        </p:nvSpPr>
        <p:spPr>
          <a:xfrm>
            <a:off x="1128548" y="2073292"/>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7" name="Google Shape;357;p61"/>
          <p:cNvSpPr txBox="1">
            <a:spLocks noGrp="1"/>
          </p:cNvSpPr>
          <p:nvPr>
            <p:ph type="body" idx="7"/>
          </p:nvPr>
        </p:nvSpPr>
        <p:spPr>
          <a:xfrm>
            <a:off x="6181052" y="2376536"/>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8" name="Google Shape;358;p61"/>
          <p:cNvSpPr txBox="1">
            <a:spLocks noGrp="1"/>
          </p:cNvSpPr>
          <p:nvPr>
            <p:ph type="body" idx="8"/>
          </p:nvPr>
        </p:nvSpPr>
        <p:spPr>
          <a:xfrm>
            <a:off x="6181052" y="2073292"/>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59" name="Google Shape;359;p61"/>
          <p:cNvSpPr txBox="1">
            <a:spLocks noGrp="1"/>
          </p:cNvSpPr>
          <p:nvPr>
            <p:ph type="body" idx="9"/>
          </p:nvPr>
        </p:nvSpPr>
        <p:spPr>
          <a:xfrm>
            <a:off x="1128548" y="3875679"/>
            <a:ext cx="1888204" cy="363110"/>
          </a:xfrm>
          <a:prstGeom prst="rect">
            <a:avLst/>
          </a:prstGeom>
          <a:noFill/>
          <a:ln>
            <a:noFill/>
          </a:ln>
        </p:spPr>
        <p:txBody>
          <a:bodyPr spcFirstLastPara="1" wrap="square" lIns="0" tIns="34275" rIns="68575" bIns="34275" anchor="t" anchorCtr="0">
            <a:noAutofit/>
          </a:bodyPr>
          <a:lstStyle>
            <a:lvl1pPr marL="457200" lvl="0" indent="-228600" algn="r">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0" name="Google Shape;360;p61"/>
          <p:cNvSpPr txBox="1">
            <a:spLocks noGrp="1"/>
          </p:cNvSpPr>
          <p:nvPr>
            <p:ph type="body" idx="13"/>
          </p:nvPr>
        </p:nvSpPr>
        <p:spPr>
          <a:xfrm>
            <a:off x="1128548" y="3572435"/>
            <a:ext cx="1888204" cy="287062"/>
          </a:xfrm>
          <a:prstGeom prst="rect">
            <a:avLst/>
          </a:prstGeom>
          <a:noFill/>
          <a:ln>
            <a:noFill/>
          </a:ln>
        </p:spPr>
        <p:txBody>
          <a:bodyPr spcFirstLastPara="1" wrap="square" lIns="0" tIns="34275" rIns="68575" bIns="34275" anchor="b" anchorCtr="0">
            <a:noAutofit/>
          </a:bodyPr>
          <a:lstStyle>
            <a:lvl1pPr marL="457200" lvl="0" indent="-228600" algn="r">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1" name="Google Shape;361;p61"/>
          <p:cNvSpPr txBox="1">
            <a:spLocks noGrp="1"/>
          </p:cNvSpPr>
          <p:nvPr>
            <p:ph type="body" idx="14"/>
          </p:nvPr>
        </p:nvSpPr>
        <p:spPr>
          <a:xfrm>
            <a:off x="6181052" y="3875679"/>
            <a:ext cx="1888204" cy="363110"/>
          </a:xfrm>
          <a:prstGeom prst="rect">
            <a:avLst/>
          </a:prstGeom>
          <a:noFill/>
          <a:ln>
            <a:noFill/>
          </a:ln>
        </p:spPr>
        <p:txBody>
          <a:bodyPr spcFirstLastPara="1" wrap="square" lIns="0" tIns="34275" rIns="68575" bIns="34275" anchor="t" anchorCtr="0">
            <a:noAutofit/>
          </a:bodyPr>
          <a:lstStyle>
            <a:lvl1pPr marL="457200" lvl="0" indent="-228600" algn="l">
              <a:lnSpc>
                <a:spcPct val="90000"/>
              </a:lnSpc>
              <a:spcBef>
                <a:spcPts val="800"/>
              </a:spcBef>
              <a:spcAft>
                <a:spcPts val="0"/>
              </a:spcAft>
              <a:buClr>
                <a:schemeClr val="dk2"/>
              </a:buClr>
              <a:buSzPts val="1100"/>
              <a:buNone/>
              <a:defRPr sz="1100">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2" name="Google Shape;362;p61"/>
          <p:cNvSpPr txBox="1">
            <a:spLocks noGrp="1"/>
          </p:cNvSpPr>
          <p:nvPr>
            <p:ph type="body" idx="15"/>
          </p:nvPr>
        </p:nvSpPr>
        <p:spPr>
          <a:xfrm>
            <a:off x="6181052" y="3572435"/>
            <a:ext cx="1888204" cy="287062"/>
          </a:xfrm>
          <a:prstGeom prst="rect">
            <a:avLst/>
          </a:prstGeom>
          <a:noFill/>
          <a:ln>
            <a:noFill/>
          </a:ln>
        </p:spPr>
        <p:txBody>
          <a:bodyPr spcFirstLastPara="1" wrap="square" lIns="0" tIns="34275" rIns="68575" bIns="34275" anchor="b" anchorCtr="0">
            <a:noAutofit/>
          </a:bodyPr>
          <a:lstStyle>
            <a:lvl1pPr marL="457200" lvl="0" indent="-228600" algn="l">
              <a:lnSpc>
                <a:spcPct val="90000"/>
              </a:lnSpc>
              <a:spcBef>
                <a:spcPts val="800"/>
              </a:spcBef>
              <a:spcAft>
                <a:spcPts val="0"/>
              </a:spcAft>
              <a:buClr>
                <a:schemeClr val="dk2"/>
              </a:buClr>
              <a:buSzPts val="1200"/>
              <a:buNone/>
              <a:defRPr sz="1200" b="1">
                <a:latin typeface="Arial"/>
                <a:ea typeface="Arial"/>
                <a:cs typeface="Arial"/>
                <a:sym typeface="Arial"/>
              </a:defRPr>
            </a:lvl1pPr>
            <a:lvl2pPr marL="914400" lvl="1" indent="-317500" algn="l">
              <a:lnSpc>
                <a:spcPct val="90000"/>
              </a:lnSpc>
              <a:spcBef>
                <a:spcPts val="400"/>
              </a:spcBef>
              <a:spcAft>
                <a:spcPts val="0"/>
              </a:spcAft>
              <a:buClr>
                <a:schemeClr val="dk2"/>
              </a:buClr>
              <a:buSzPts val="1400"/>
              <a:buChar char="•"/>
              <a:defRPr/>
            </a:lvl2pPr>
            <a:lvl3pPr marL="1371600" lvl="2" indent="-317500" algn="l">
              <a:lnSpc>
                <a:spcPct val="90000"/>
              </a:lnSpc>
              <a:spcBef>
                <a:spcPts val="400"/>
              </a:spcBef>
              <a:spcAft>
                <a:spcPts val="0"/>
              </a:spcAft>
              <a:buClr>
                <a:schemeClr val="dk2"/>
              </a:buClr>
              <a:buSzPts val="1400"/>
              <a:buChar char="•"/>
              <a:defRPr/>
            </a:lvl3pPr>
            <a:lvl4pPr marL="1828800" lvl="3" indent="-317500" algn="l">
              <a:lnSpc>
                <a:spcPct val="90000"/>
              </a:lnSpc>
              <a:spcBef>
                <a:spcPts val="400"/>
              </a:spcBef>
              <a:spcAft>
                <a:spcPts val="0"/>
              </a:spcAft>
              <a:buClr>
                <a:schemeClr val="dk2"/>
              </a:buClr>
              <a:buSzPts val="1400"/>
              <a:buChar char="•"/>
              <a:defRPr/>
            </a:lvl4pPr>
            <a:lvl5pPr marL="2286000" lvl="4" indent="-317500" algn="l">
              <a:lnSpc>
                <a:spcPct val="90000"/>
              </a:lnSpc>
              <a:spcBef>
                <a:spcPts val="400"/>
              </a:spcBef>
              <a:spcAft>
                <a:spcPts val="0"/>
              </a:spcAft>
              <a:buClr>
                <a:schemeClr val="dk2"/>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3" name="Google Shape;363;p61"/>
          <p:cNvSpPr/>
          <p:nvPr/>
        </p:nvSpPr>
        <p:spPr>
          <a:xfrm>
            <a:off x="4618470" y="1710551"/>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61"/>
          <p:cNvSpPr/>
          <p:nvPr/>
        </p:nvSpPr>
        <p:spPr>
          <a:xfrm>
            <a:off x="3142698"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5" name="Google Shape;365;p61"/>
          <p:cNvSpPr/>
          <p:nvPr/>
        </p:nvSpPr>
        <p:spPr>
          <a:xfrm>
            <a:off x="4618470" y="3177643"/>
            <a:ext cx="1406153" cy="1406153"/>
          </a:xfrm>
          <a:prstGeom prst="ellipse">
            <a:avLst/>
          </a:prstGeom>
          <a:noFill/>
          <a:ln w="12700" cap="flat" cmpd="sng">
            <a:solidFill>
              <a:srgbClr val="5DAAB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_Blank ">
  <p:cSld name="1_Blank ">
    <p:spTree>
      <p:nvGrpSpPr>
        <p:cNvPr id="1" name="Shape 366"/>
        <p:cNvGrpSpPr/>
        <p:nvPr/>
      </p:nvGrpSpPr>
      <p:grpSpPr>
        <a:xfrm>
          <a:off x="0" y="0"/>
          <a:ext cx="0" cy="0"/>
          <a:chOff x="0" y="0"/>
          <a:chExt cx="0" cy="0"/>
        </a:xfrm>
      </p:grpSpPr>
      <p:sp>
        <p:nvSpPr>
          <p:cNvPr id="367" name="Google Shape;367;p62"/>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68" name="Google Shape;368;p62"/>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69" name="Google Shape;369;p62"/>
          <p:cNvSpPr>
            <a:spLocks noGrp="1"/>
          </p:cNvSpPr>
          <p:nvPr>
            <p:ph type="chart" idx="2"/>
          </p:nvPr>
        </p:nvSpPr>
        <p:spPr>
          <a:xfrm>
            <a:off x="628650" y="1794510"/>
            <a:ext cx="8039881" cy="312562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_Blank ">
  <p:cSld name="2_Blank ">
    <p:spTree>
      <p:nvGrpSpPr>
        <p:cNvPr id="1" name="Shape 370"/>
        <p:cNvGrpSpPr/>
        <p:nvPr/>
      </p:nvGrpSpPr>
      <p:grpSpPr>
        <a:xfrm>
          <a:off x="0" y="0"/>
          <a:ext cx="0" cy="0"/>
          <a:chOff x="0" y="0"/>
          <a:chExt cx="0" cy="0"/>
        </a:xfrm>
      </p:grpSpPr>
      <p:sp>
        <p:nvSpPr>
          <p:cNvPr id="371" name="Google Shape;371;p63"/>
          <p:cNvSpPr txBox="1">
            <a:spLocks noGrp="1"/>
          </p:cNvSpPr>
          <p:nvPr>
            <p:ph type="title"/>
          </p:nvPr>
        </p:nvSpPr>
        <p:spPr>
          <a:xfrm>
            <a:off x="635385" y="515679"/>
            <a:ext cx="3575447" cy="1006534"/>
          </a:xfrm>
          <a:prstGeom prst="rect">
            <a:avLst/>
          </a:prstGeom>
          <a:noFill/>
          <a:ln>
            <a:noFill/>
          </a:ln>
        </p:spPr>
        <p:txBody>
          <a:bodyPr spcFirstLastPara="1" wrap="square" lIns="0" tIns="34275" rIns="68575" bIns="34275" anchor="b" anchorCtr="0">
            <a:normAutofit/>
          </a:bodyPr>
          <a:lstStyle>
            <a:lvl1pPr lvl="0" algn="r">
              <a:lnSpc>
                <a:spcPct val="90000"/>
              </a:lnSpc>
              <a:spcBef>
                <a:spcPts val="0"/>
              </a:spcBef>
              <a:spcAft>
                <a:spcPts val="0"/>
              </a:spcAft>
              <a:buClr>
                <a:schemeClr val="dk2"/>
              </a:buClr>
              <a:buSzPts val="3000"/>
              <a:buFont typeface="Constantia"/>
              <a:buNone/>
              <a:defRPr sz="3000">
                <a:latin typeface="Constantia"/>
                <a:ea typeface="Constantia"/>
                <a:cs typeface="Constantia"/>
                <a:sym typeface="Constanti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72" name="Google Shape;372;p63"/>
          <p:cNvSpPr txBox="1">
            <a:spLocks noGrp="1"/>
          </p:cNvSpPr>
          <p:nvPr>
            <p:ph type="body" idx="1"/>
          </p:nvPr>
        </p:nvSpPr>
        <p:spPr>
          <a:xfrm>
            <a:off x="4361565" y="515680"/>
            <a:ext cx="4028055" cy="1006533"/>
          </a:xfrm>
          <a:prstGeom prst="rect">
            <a:avLst/>
          </a:prstGeom>
          <a:noFill/>
          <a:ln>
            <a:noFill/>
          </a:ln>
        </p:spPr>
        <p:txBody>
          <a:bodyPr spcFirstLastPara="1" wrap="square" lIns="0" tIns="34275" rIns="68575" bIns="34275" anchor="t" anchorCtr="0">
            <a:normAutofit/>
          </a:bodyPr>
          <a:lstStyle>
            <a:lvl1pPr marL="457200" lvl="0" indent="-228600" algn="l">
              <a:lnSpc>
                <a:spcPct val="100000"/>
              </a:lnSpc>
              <a:spcBef>
                <a:spcPts val="800"/>
              </a:spcBef>
              <a:spcAft>
                <a:spcPts val="0"/>
              </a:spcAft>
              <a:buClr>
                <a:schemeClr val="dk2"/>
              </a:buClr>
              <a:buSzPts val="1100"/>
              <a:buNone/>
              <a:defRPr sz="1100">
                <a:solidFill>
                  <a:schemeClr val="dk2"/>
                </a:solidFill>
              </a:defRPr>
            </a:lvl1pPr>
            <a:lvl2pPr marL="914400" lvl="1" indent="-228600" algn="l">
              <a:lnSpc>
                <a:spcPct val="100000"/>
              </a:lnSpc>
              <a:spcBef>
                <a:spcPts val="400"/>
              </a:spcBef>
              <a:spcAft>
                <a:spcPts val="0"/>
              </a:spcAft>
              <a:buClr>
                <a:schemeClr val="dk2"/>
              </a:buClr>
              <a:buSzPts val="800"/>
              <a:buNone/>
              <a:defRPr sz="800">
                <a:solidFill>
                  <a:schemeClr val="dk2"/>
                </a:solidFill>
              </a:defRPr>
            </a:lvl2pPr>
            <a:lvl3pPr marL="1371600" lvl="2" indent="-228600" algn="l">
              <a:lnSpc>
                <a:spcPct val="100000"/>
              </a:lnSpc>
              <a:spcBef>
                <a:spcPts val="400"/>
              </a:spcBef>
              <a:spcAft>
                <a:spcPts val="0"/>
              </a:spcAft>
              <a:buClr>
                <a:schemeClr val="dk2"/>
              </a:buClr>
              <a:buSzPts val="800"/>
              <a:buNone/>
              <a:defRPr sz="800">
                <a:solidFill>
                  <a:schemeClr val="dk2"/>
                </a:solidFill>
              </a:defRPr>
            </a:lvl3pPr>
            <a:lvl4pPr marL="1828800" lvl="3" indent="-228600" algn="l">
              <a:lnSpc>
                <a:spcPct val="100000"/>
              </a:lnSpc>
              <a:spcBef>
                <a:spcPts val="400"/>
              </a:spcBef>
              <a:spcAft>
                <a:spcPts val="0"/>
              </a:spcAft>
              <a:buClr>
                <a:schemeClr val="dk2"/>
              </a:buClr>
              <a:buSzPts val="800"/>
              <a:buNone/>
              <a:defRPr sz="800">
                <a:solidFill>
                  <a:schemeClr val="dk2"/>
                </a:solidFill>
              </a:defRPr>
            </a:lvl4pPr>
            <a:lvl5pPr marL="2286000" lvl="4" indent="-228600" algn="l">
              <a:lnSpc>
                <a:spcPct val="100000"/>
              </a:lnSpc>
              <a:spcBef>
                <a:spcPts val="400"/>
              </a:spcBef>
              <a:spcAft>
                <a:spcPts val="0"/>
              </a:spcAft>
              <a:buClr>
                <a:schemeClr val="dk2"/>
              </a:buClr>
              <a:buSzPts val="800"/>
              <a:buNone/>
              <a:defRPr sz="800">
                <a:solidFill>
                  <a:schemeClr val="dk2"/>
                </a:solidFil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373" name="Google Shape;373;p63"/>
          <p:cNvSpPr>
            <a:spLocks noGrp="1"/>
          </p:cNvSpPr>
          <p:nvPr>
            <p:ph type="chart" idx="2"/>
          </p:nvPr>
        </p:nvSpPr>
        <p:spPr>
          <a:xfrm>
            <a:off x="4361565" y="1794510"/>
            <a:ext cx="4306967" cy="3017996"/>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R="0" lvl="1"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R="0" lvl="2"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R="0" lvl="3"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R="0" lvl="4"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374" name="Google Shape;374;p63"/>
          <p:cNvSpPr>
            <a:spLocks noGrp="1"/>
          </p:cNvSpPr>
          <p:nvPr>
            <p:ph type="pic" idx="3"/>
          </p:nvPr>
        </p:nvSpPr>
        <p:spPr>
          <a:xfrm>
            <a:off x="628650" y="1794034"/>
            <a:ext cx="3582591" cy="3017996"/>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5"/>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76"/>
        <p:cNvGrpSpPr/>
        <p:nvPr/>
      </p:nvGrpSpPr>
      <p:grpSpPr>
        <a:xfrm>
          <a:off x="0" y="0"/>
          <a:ext cx="0" cy="0"/>
          <a:chOff x="0" y="0"/>
          <a:chExt cx="0" cy="0"/>
        </a:xfrm>
      </p:grpSpPr>
      <p:sp>
        <p:nvSpPr>
          <p:cNvPr id="377" name="Google Shape;377;p65"/>
          <p:cNvSpPr>
            <a:spLocks noGrp="1"/>
          </p:cNvSpPr>
          <p:nvPr>
            <p:ph type="pic" idx="2"/>
          </p:nvPr>
        </p:nvSpPr>
        <p:spPr>
          <a:xfrm>
            <a:off x="159544" y="149066"/>
            <a:ext cx="2892029" cy="3176588"/>
          </a:xfrm>
          <a:prstGeom prst="rect">
            <a:avLst/>
          </a:prstGeom>
          <a:solidFill>
            <a:srgbClr val="F2F2F2"/>
          </a:solidFill>
          <a:ln>
            <a:noFill/>
          </a:ln>
        </p:spPr>
      </p:sp>
      <p:sp>
        <p:nvSpPr>
          <p:cNvPr id="378" name="Google Shape;378;p65"/>
          <p:cNvSpPr>
            <a:spLocks noGrp="1"/>
          </p:cNvSpPr>
          <p:nvPr>
            <p:ph type="pic" idx="3"/>
          </p:nvPr>
        </p:nvSpPr>
        <p:spPr>
          <a:xfrm>
            <a:off x="3234214" y="149066"/>
            <a:ext cx="5738336" cy="3176588"/>
          </a:xfrm>
          <a:prstGeom prst="rect">
            <a:avLst/>
          </a:prstGeom>
          <a:solidFill>
            <a:srgbClr val="F2F2F2"/>
          </a:solidFill>
          <a:ln>
            <a:noFill/>
          </a:ln>
        </p:spPr>
      </p:sp>
      <p:sp>
        <p:nvSpPr>
          <p:cNvPr id="379" name="Google Shape;379;p65"/>
          <p:cNvSpPr>
            <a:spLocks noGrp="1"/>
          </p:cNvSpPr>
          <p:nvPr>
            <p:ph type="pic" idx="4"/>
          </p:nvPr>
        </p:nvSpPr>
        <p:spPr>
          <a:xfrm>
            <a:off x="160021" y="3486150"/>
            <a:ext cx="5738337" cy="1508759"/>
          </a:xfrm>
          <a:prstGeom prst="rect">
            <a:avLst/>
          </a:prstGeom>
          <a:solidFill>
            <a:srgbClr val="F2F2F2"/>
          </a:solidFill>
          <a:ln>
            <a:noFill/>
          </a:ln>
        </p:spPr>
      </p:sp>
      <p:sp>
        <p:nvSpPr>
          <p:cNvPr id="380" name="Google Shape;380;p65"/>
          <p:cNvSpPr>
            <a:spLocks noGrp="1"/>
          </p:cNvSpPr>
          <p:nvPr>
            <p:ph type="pic" idx="5"/>
          </p:nvPr>
        </p:nvSpPr>
        <p:spPr>
          <a:xfrm>
            <a:off x="6092189" y="3486150"/>
            <a:ext cx="2891791" cy="1508759"/>
          </a:xfrm>
          <a:prstGeom prst="rect">
            <a:avLst/>
          </a:prstGeom>
          <a:solidFill>
            <a:srgbClr val="F2F2F2"/>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2"/>
              </a:buClr>
              <a:buSzPts val="3300"/>
              <a:buFont typeface="Constantia"/>
              <a:buNone/>
              <a:defRPr sz="3300" b="1" i="0" u="none" strike="noStrike" cap="none">
                <a:solidFill>
                  <a:schemeClr val="dk2"/>
                </a:solidFill>
                <a:latin typeface="Constantia"/>
                <a:ea typeface="Constantia"/>
                <a:cs typeface="Constantia"/>
                <a:sym typeface="Constant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23850" algn="l" rtl="0">
              <a:lnSpc>
                <a:spcPct val="90000"/>
              </a:lnSpc>
              <a:spcBef>
                <a:spcPts val="800"/>
              </a:spcBef>
              <a:spcAft>
                <a:spcPts val="0"/>
              </a:spcAft>
              <a:buClr>
                <a:schemeClr val="dk2"/>
              </a:buClr>
              <a:buSzPts val="1500"/>
              <a:buFont typeface="Arial"/>
              <a:buChar char="•"/>
              <a:defRPr sz="1500" b="0" i="0" u="none" strike="noStrike" cap="none">
                <a:solidFill>
                  <a:schemeClr val="dk2"/>
                </a:solidFill>
                <a:latin typeface="Arial"/>
                <a:ea typeface="Arial"/>
                <a:cs typeface="Arial"/>
                <a:sym typeface="Arial"/>
              </a:defRPr>
            </a:lvl1pPr>
            <a:lvl2pPr marL="914400" marR="0" lvl="1" indent="-317500" algn="l" rtl="0">
              <a:lnSpc>
                <a:spcPct val="90000"/>
              </a:lnSpc>
              <a:spcBef>
                <a:spcPts val="4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04800" algn="l" rtl="0">
              <a:lnSpc>
                <a:spcPct val="90000"/>
              </a:lnSpc>
              <a:spcBef>
                <a:spcPts val="4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4pPr>
            <a:lvl5pPr marL="2286000" marR="0" lvl="4" indent="-298450" algn="l" rtl="0">
              <a:lnSpc>
                <a:spcPct val="90000"/>
              </a:lnSpc>
              <a:spcBef>
                <a:spcPts val="400"/>
              </a:spcBef>
              <a:spcAft>
                <a:spcPts val="0"/>
              </a:spcAft>
              <a:buClr>
                <a:schemeClr val="dk2"/>
              </a:buClr>
              <a:buSzPts val="1100"/>
              <a:buFont typeface="Arial"/>
              <a:buChar char="•"/>
              <a:defRPr sz="11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909090"/>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96">
          <p15:clr>
            <a:srgbClr val="F26B43"/>
          </p15:clr>
        </p15:guide>
        <p15:guide id="2" orient="horz" pos="303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hyperlink" Target="mailto:elodiecslawinski@gmail.com" TargetMode="External"/><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hyperlink" Target="mailto:michelleeileenreilly@gmail.com"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alpha val="96862"/>
          </a:schemeClr>
        </a:solidFill>
        <a:effectLst/>
      </p:bgPr>
    </p:bg>
    <p:spTree>
      <p:nvGrpSpPr>
        <p:cNvPr id="1" name="Shape 384"/>
        <p:cNvGrpSpPr/>
        <p:nvPr/>
      </p:nvGrpSpPr>
      <p:grpSpPr>
        <a:xfrm>
          <a:off x="0" y="0"/>
          <a:ext cx="0" cy="0"/>
          <a:chOff x="0" y="0"/>
          <a:chExt cx="0" cy="0"/>
        </a:xfrm>
      </p:grpSpPr>
      <p:sp>
        <p:nvSpPr>
          <p:cNvPr id="385" name="Google Shape;385;p66"/>
          <p:cNvSpPr txBox="1">
            <a:spLocks noGrp="1"/>
          </p:cNvSpPr>
          <p:nvPr>
            <p:ph type="title"/>
          </p:nvPr>
        </p:nvSpPr>
        <p:spPr>
          <a:xfrm>
            <a:off x="485775" y="884470"/>
            <a:ext cx="8172600" cy="669900"/>
          </a:xfrm>
          <a:prstGeom prst="rect">
            <a:avLst/>
          </a:prstGeom>
          <a:noFill/>
          <a:ln>
            <a:noFill/>
          </a:ln>
        </p:spPr>
        <p:txBody>
          <a:bodyPr spcFirstLastPara="1" wrap="square" lIns="68575" tIns="34275" rIns="68575" bIns="34275" anchor="b" anchorCtr="0">
            <a:normAutofit/>
          </a:bodyPr>
          <a:lstStyle/>
          <a:p>
            <a:pPr marL="0" lvl="0" indent="0" algn="ctr" rtl="0">
              <a:spcBef>
                <a:spcPts val="1000"/>
              </a:spcBef>
              <a:spcAft>
                <a:spcPts val="0"/>
              </a:spcAft>
              <a:buClr>
                <a:schemeClr val="dk2"/>
              </a:buClr>
              <a:buSzPts val="1100"/>
              <a:buFont typeface="Arial"/>
              <a:buNone/>
            </a:pPr>
            <a:r>
              <a:rPr lang="en" sz="1400">
                <a:solidFill>
                  <a:srgbClr val="FFFFFF"/>
                </a:solidFill>
                <a:latin typeface="Arial"/>
                <a:ea typeface="Arial"/>
                <a:cs typeface="Arial"/>
                <a:sym typeface="Arial"/>
              </a:rPr>
              <a:t>GWU Data Analytics &amp; Visualization Bootcamp, Spring/Summer 2021</a:t>
            </a:r>
            <a:endParaRPr sz="1400">
              <a:solidFill>
                <a:srgbClr val="FFFFFF"/>
              </a:solidFill>
              <a:latin typeface="Arial"/>
              <a:ea typeface="Arial"/>
              <a:cs typeface="Arial"/>
              <a:sym typeface="Arial"/>
            </a:endParaRPr>
          </a:p>
          <a:p>
            <a:pPr marL="0" lvl="0" indent="0" algn="ctr" rtl="0">
              <a:lnSpc>
                <a:spcPct val="90000"/>
              </a:lnSpc>
              <a:spcBef>
                <a:spcPts val="0"/>
              </a:spcBef>
              <a:spcAft>
                <a:spcPts val="0"/>
              </a:spcAft>
              <a:buClr>
                <a:schemeClr val="lt1"/>
              </a:buClr>
              <a:buSzPts val="3300"/>
              <a:buFont typeface="Arial"/>
              <a:buNone/>
            </a:pPr>
            <a:r>
              <a:rPr lang="en" sz="1100">
                <a:solidFill>
                  <a:schemeClr val="lt1"/>
                </a:solidFill>
                <a:latin typeface="Arial"/>
                <a:ea typeface="Arial"/>
                <a:cs typeface="Arial"/>
                <a:sym typeface="Arial"/>
              </a:rPr>
              <a:t> </a:t>
            </a:r>
            <a:endParaRPr sz="1100"/>
          </a:p>
        </p:txBody>
      </p:sp>
      <p:pic>
        <p:nvPicPr>
          <p:cNvPr id="386" name="Google Shape;386;p66"/>
          <p:cNvPicPr preferRelativeResize="0"/>
          <p:nvPr/>
        </p:nvPicPr>
        <p:blipFill>
          <a:blip r:embed="rId3">
            <a:alphaModFix/>
          </a:blip>
          <a:stretch>
            <a:fillRect/>
          </a:stretch>
        </p:blipFill>
        <p:spPr>
          <a:xfrm>
            <a:off x="2125486" y="1554375"/>
            <a:ext cx="4893014" cy="2780588"/>
          </a:xfrm>
          <a:prstGeom prst="rect">
            <a:avLst/>
          </a:prstGeom>
          <a:noFill/>
          <a:ln>
            <a:noFill/>
          </a:ln>
        </p:spPr>
      </p:pic>
      <p:sp>
        <p:nvSpPr>
          <p:cNvPr id="387" name="Google Shape;387;p66"/>
          <p:cNvSpPr txBox="1"/>
          <p:nvPr/>
        </p:nvSpPr>
        <p:spPr>
          <a:xfrm>
            <a:off x="404350" y="452875"/>
            <a:ext cx="949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dirty="0">
                <a:solidFill>
                  <a:srgbClr val="FFFFFF"/>
                </a:solidFill>
              </a:rPr>
              <a:t>OpenWeather Air Quality Index (AQI) Analysis</a:t>
            </a:r>
            <a:endParaRPr sz="3000" dirty="0"/>
          </a:p>
        </p:txBody>
      </p:sp>
      <p:sp>
        <p:nvSpPr>
          <p:cNvPr id="388" name="Google Shape;388;p66"/>
          <p:cNvSpPr txBox="1"/>
          <p:nvPr/>
        </p:nvSpPr>
        <p:spPr>
          <a:xfrm>
            <a:off x="3100125" y="4506200"/>
            <a:ext cx="2943900" cy="612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2"/>
              </a:buClr>
              <a:buSzPts val="1100"/>
              <a:buFont typeface="Arial"/>
              <a:buNone/>
            </a:pPr>
            <a:r>
              <a:rPr lang="en" sz="1200" b="1">
                <a:solidFill>
                  <a:srgbClr val="FFFFFF"/>
                </a:solidFill>
              </a:rPr>
              <a:t>By Michelle Reilly &amp; Elodie Slawinski</a:t>
            </a:r>
            <a:endParaRPr sz="1200" b="1">
              <a:solidFill>
                <a:srgbClr val="FFFFFF"/>
              </a:solidFill>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1381539" y="429644"/>
            <a:ext cx="655398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AQI By Location</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score by month and by location since November 2020.</a:t>
            </a:r>
            <a:endParaRPr sz="1400" dirty="0"/>
          </a:p>
          <a:p>
            <a:pPr marL="0" lvl="0" indent="0" algn="l" rtl="0">
              <a:lnSpc>
                <a:spcPct val="100000"/>
              </a:lnSpc>
              <a:spcBef>
                <a:spcPts val="600"/>
              </a:spcBef>
              <a:spcAft>
                <a:spcPts val="0"/>
              </a:spcAft>
              <a:buClr>
                <a:schemeClr val="dk2"/>
              </a:buClr>
              <a:buSzPts val="1100"/>
              <a:buNone/>
            </a:pPr>
            <a:r>
              <a:rPr lang="en" sz="1400" dirty="0"/>
              <a:t>Average AQIs have been steady between November 2020 and July 2021, with a significant increase in August 2021, particularly in California (that is likely due to the fire activity across the state in the summer of 2021).</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4" name="Picture 3">
            <a:extLst>
              <a:ext uri="{FF2B5EF4-FFF2-40B4-BE49-F238E27FC236}">
                <a16:creationId xmlns:a16="http://schemas.microsoft.com/office/drawing/2014/main" id="{B29FA1EC-E4F3-4546-B034-BC2CAFC5F270}"/>
              </a:ext>
            </a:extLst>
          </p:cNvPr>
          <p:cNvPicPr>
            <a:picLocks noChangeAspect="1"/>
          </p:cNvPicPr>
          <p:nvPr/>
        </p:nvPicPr>
        <p:blipFill>
          <a:blip r:embed="rId3"/>
          <a:stretch>
            <a:fillRect/>
          </a:stretch>
        </p:blipFill>
        <p:spPr>
          <a:xfrm>
            <a:off x="5904" y="1665387"/>
            <a:ext cx="5342689" cy="2728333"/>
          </a:xfrm>
          <a:prstGeom prst="rect">
            <a:avLst/>
          </a:prstGeom>
        </p:spPr>
      </p:pic>
    </p:spTree>
    <p:extLst>
      <p:ext uri="{BB962C8B-B14F-4D97-AF65-F5344CB8AC3E}">
        <p14:creationId xmlns:p14="http://schemas.microsoft.com/office/powerpoint/2010/main" val="3714457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675861" y="629975"/>
            <a:ext cx="8184013"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ea typeface="Arial"/>
                <a:cs typeface="Arial"/>
                <a:sym typeface="Arial"/>
              </a:rPr>
              <a:t>Impact Analysis Across the Four Locations</a:t>
            </a:r>
            <a:endParaRPr dirty="0"/>
          </a:p>
        </p:txBody>
      </p:sp>
      <p:sp>
        <p:nvSpPr>
          <p:cNvPr id="6" name="Google Shape;465;p74">
            <a:extLst>
              <a:ext uri="{FF2B5EF4-FFF2-40B4-BE49-F238E27FC236}">
                <a16:creationId xmlns:a16="http://schemas.microsoft.com/office/drawing/2014/main" id="{2EDF94B8-ABF5-4274-82C1-0B6DCC914898}"/>
              </a:ext>
            </a:extLst>
          </p:cNvPr>
          <p:cNvSpPr txBox="1">
            <a:spLocks/>
          </p:cNvSpPr>
          <p:nvPr/>
        </p:nvSpPr>
        <p:spPr>
          <a:xfrm>
            <a:off x="5093074" y="1976424"/>
            <a:ext cx="3822300" cy="3065400"/>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2pPr>
            <a:lvl3pPr marL="1371600" marR="0" lvl="2"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3pPr>
            <a:lvl4pPr marL="1828800" marR="0" lvl="3"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4pPr>
            <a:lvl5pPr marL="2286000" marR="0" lvl="4" indent="-228600" algn="l" rtl="0">
              <a:lnSpc>
                <a:spcPct val="100000"/>
              </a:lnSpc>
              <a:spcBef>
                <a:spcPts val="400"/>
              </a:spcBef>
              <a:spcAft>
                <a:spcPts val="0"/>
              </a:spcAft>
              <a:buClr>
                <a:schemeClr val="dk2"/>
              </a:buClr>
              <a:buSzPts val="800"/>
              <a:buFont typeface="Arial"/>
              <a:buNone/>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spcBef>
                <a:spcPts val="0"/>
              </a:spcBef>
            </a:pPr>
            <a:endParaRPr lang="en-US" sz="1560" dirty="0"/>
          </a:p>
          <a:p>
            <a:pPr marL="0" indent="0">
              <a:spcBef>
                <a:spcPts val="0"/>
              </a:spcBef>
            </a:pPr>
            <a:r>
              <a:rPr lang="en-US" sz="1560" dirty="0"/>
              <a:t>After they were scaled, we can see O3 has the most impact of our X (feature values) on the AQI (Y output) in our sample size of the four locations.</a:t>
            </a:r>
          </a:p>
          <a:p>
            <a:pPr marL="0" indent="0">
              <a:spcBef>
                <a:spcPts val="0"/>
              </a:spcBef>
            </a:pPr>
            <a:endParaRPr lang="en-US" sz="1560" dirty="0"/>
          </a:p>
          <a:p>
            <a:pPr marL="0" indent="0">
              <a:spcBef>
                <a:spcPts val="0"/>
              </a:spcBef>
            </a:pPr>
            <a:endParaRPr lang="en-US" sz="1560" dirty="0"/>
          </a:p>
          <a:p>
            <a:pPr marL="0" indent="0"/>
            <a:endParaRPr lang="en-US"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5093085" y="1685759"/>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5" name="Picture 4" descr="Chart&#10;&#10;Description automatically generated">
            <a:extLst>
              <a:ext uri="{FF2B5EF4-FFF2-40B4-BE49-F238E27FC236}">
                <a16:creationId xmlns:a16="http://schemas.microsoft.com/office/drawing/2014/main" id="{BDD0F1D9-76A4-FF4C-BAFE-6EA9F67B72A1}"/>
              </a:ext>
            </a:extLst>
          </p:cNvPr>
          <p:cNvPicPr>
            <a:picLocks noChangeAspect="1"/>
          </p:cNvPicPr>
          <p:nvPr/>
        </p:nvPicPr>
        <p:blipFill>
          <a:blip r:embed="rId3"/>
          <a:stretch>
            <a:fillRect/>
          </a:stretch>
        </p:blipFill>
        <p:spPr>
          <a:xfrm>
            <a:off x="0" y="94052"/>
            <a:ext cx="9144000" cy="49553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0927-EFA8-AA49-AD2A-CF28C1E129F1}"/>
              </a:ext>
            </a:extLst>
          </p:cNvPr>
          <p:cNvSpPr>
            <a:spLocks noGrp="1"/>
          </p:cNvSpPr>
          <p:nvPr>
            <p:ph type="title"/>
          </p:nvPr>
        </p:nvSpPr>
        <p:spPr>
          <a:xfrm>
            <a:off x="-121920" y="217170"/>
            <a:ext cx="9265919" cy="669913"/>
          </a:xfrm>
        </p:spPr>
        <p:txBody>
          <a:bodyPr>
            <a:normAutofit fontScale="90000"/>
          </a:bodyPr>
          <a:lstStyle/>
          <a:p>
            <a:r>
              <a:rPr lang="en" dirty="0">
                <a:solidFill>
                  <a:srgbClr val="5DAAB0"/>
                </a:solidFill>
                <a:latin typeface="Arial"/>
                <a:cs typeface="Arial"/>
                <a:sym typeface="Arial"/>
              </a:rPr>
              <a:t>Permutation Importances (on AdaBoost Model)</a:t>
            </a:r>
            <a:endParaRPr lang="en-US" dirty="0"/>
          </a:p>
        </p:txBody>
      </p:sp>
      <p:pic>
        <p:nvPicPr>
          <p:cNvPr id="4" name="Picture 3" descr="A picture containing table&#10;&#10;Description automatically generated">
            <a:extLst>
              <a:ext uri="{FF2B5EF4-FFF2-40B4-BE49-F238E27FC236}">
                <a16:creationId xmlns:a16="http://schemas.microsoft.com/office/drawing/2014/main" id="{36C69E77-27ED-C242-B9AF-55C3FAAFDA5D}"/>
              </a:ext>
            </a:extLst>
          </p:cNvPr>
          <p:cNvPicPr>
            <a:picLocks noChangeAspect="1"/>
          </p:cNvPicPr>
          <p:nvPr/>
        </p:nvPicPr>
        <p:blipFill>
          <a:blip r:embed="rId3"/>
          <a:stretch>
            <a:fillRect/>
          </a:stretch>
        </p:blipFill>
        <p:spPr>
          <a:xfrm>
            <a:off x="0" y="1451148"/>
            <a:ext cx="9144000" cy="1756628"/>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BAD947BF-DC11-C74B-A9F7-1A1FCF029895}"/>
              </a:ext>
            </a:extLst>
          </p:cNvPr>
          <p:cNvPicPr>
            <a:picLocks noChangeAspect="1"/>
          </p:cNvPicPr>
          <p:nvPr/>
        </p:nvPicPr>
        <p:blipFill>
          <a:blip r:embed="rId4"/>
          <a:stretch>
            <a:fillRect/>
          </a:stretch>
        </p:blipFill>
        <p:spPr>
          <a:xfrm>
            <a:off x="0" y="3383737"/>
            <a:ext cx="9144000" cy="1759763"/>
          </a:xfrm>
          <a:prstGeom prst="rect">
            <a:avLst/>
          </a:prstGeom>
        </p:spPr>
      </p:pic>
      <p:sp>
        <p:nvSpPr>
          <p:cNvPr id="6" name="Google Shape;466;p74">
            <a:extLst>
              <a:ext uri="{FF2B5EF4-FFF2-40B4-BE49-F238E27FC236}">
                <a16:creationId xmlns:a16="http://schemas.microsoft.com/office/drawing/2014/main" id="{ADBAAA8B-D157-5241-8B05-517198866932}"/>
              </a:ext>
            </a:extLst>
          </p:cNvPr>
          <p:cNvSpPr txBox="1">
            <a:spLocks/>
          </p:cNvSpPr>
          <p:nvPr/>
        </p:nvSpPr>
        <p:spPr>
          <a:xfrm>
            <a:off x="2784276" y="942331"/>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spTree>
    <p:extLst>
      <p:ext uri="{BB962C8B-B14F-4D97-AF65-F5344CB8AC3E}">
        <p14:creationId xmlns:p14="http://schemas.microsoft.com/office/powerpoint/2010/main" val="2439917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632003" y="282073"/>
            <a:ext cx="7995162"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Ozone (O3) Levels by </a:t>
            </a:r>
            <a:r>
              <a:rPr lang="en-US" dirty="0">
                <a:solidFill>
                  <a:srgbClr val="5DAAB0"/>
                </a:solidFill>
                <a:latin typeface="Arial"/>
                <a:ea typeface="Arial"/>
                <a:cs typeface="Arial"/>
                <a:sym typeface="Arial"/>
              </a:rPr>
              <a:t>Location</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ozone level by </a:t>
            </a:r>
            <a:r>
              <a:rPr lang="en-US" sz="1400" dirty="0"/>
              <a:t>location</a:t>
            </a:r>
            <a:r>
              <a:rPr lang="en" sz="1400" dirty="0"/>
              <a:t> and by month.</a:t>
            </a:r>
          </a:p>
          <a:p>
            <a:pPr marL="0" lvl="0" indent="0" algn="l" rtl="0">
              <a:lnSpc>
                <a:spcPct val="100000"/>
              </a:lnSpc>
              <a:spcBef>
                <a:spcPts val="600"/>
              </a:spcBef>
              <a:spcAft>
                <a:spcPts val="0"/>
              </a:spcAft>
              <a:buClr>
                <a:schemeClr val="dk2"/>
              </a:buClr>
              <a:buSzPts val="1100"/>
              <a:buNone/>
            </a:pPr>
            <a:r>
              <a:rPr lang="en" sz="1400" dirty="0"/>
              <a:t>California’s ozone levels have steadily increased since April 2021.</a:t>
            </a:r>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pic>
        <p:nvPicPr>
          <p:cNvPr id="4" name="Picture 3">
            <a:extLst>
              <a:ext uri="{FF2B5EF4-FFF2-40B4-BE49-F238E27FC236}">
                <a16:creationId xmlns:a16="http://schemas.microsoft.com/office/drawing/2014/main" id="{F1CB69F3-F12E-49EA-8E0A-E234207A4C94}"/>
              </a:ext>
            </a:extLst>
          </p:cNvPr>
          <p:cNvPicPr>
            <a:picLocks noChangeAspect="1"/>
          </p:cNvPicPr>
          <p:nvPr/>
        </p:nvPicPr>
        <p:blipFill>
          <a:blip r:embed="rId3"/>
          <a:stretch>
            <a:fillRect/>
          </a:stretch>
        </p:blipFill>
        <p:spPr>
          <a:xfrm>
            <a:off x="8928" y="1660149"/>
            <a:ext cx="5340096" cy="2737690"/>
          </a:xfrm>
          <a:prstGeom prst="rect">
            <a:avLst/>
          </a:prstGeom>
        </p:spPr>
      </p:pic>
    </p:spTree>
    <p:extLst>
      <p:ext uri="{BB962C8B-B14F-4D97-AF65-F5344CB8AC3E}">
        <p14:creationId xmlns:p14="http://schemas.microsoft.com/office/powerpoint/2010/main" val="11114811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sp>
        <p:nvSpPr>
          <p:cNvPr id="15" name="Google Shape;464;p74">
            <a:extLst>
              <a:ext uri="{FF2B5EF4-FFF2-40B4-BE49-F238E27FC236}">
                <a16:creationId xmlns:a16="http://schemas.microsoft.com/office/drawing/2014/main" id="{D77A808B-59FF-4693-9381-96D6E713FB7D}"/>
              </a:ext>
            </a:extLst>
          </p:cNvPr>
          <p:cNvSpPr txBox="1">
            <a:spLocks noGrp="1"/>
          </p:cNvSpPr>
          <p:nvPr>
            <p:ph type="title"/>
          </p:nvPr>
        </p:nvSpPr>
        <p:spPr>
          <a:xfrm>
            <a:off x="820846" y="159823"/>
            <a:ext cx="7806319"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Historical Pollutants by Month in DC</a:t>
            </a:r>
            <a:endParaRPr dirty="0"/>
          </a:p>
        </p:txBody>
      </p:sp>
      <p:sp>
        <p:nvSpPr>
          <p:cNvPr id="16" name="Google Shape;465;p74">
            <a:extLst>
              <a:ext uri="{FF2B5EF4-FFF2-40B4-BE49-F238E27FC236}">
                <a16:creationId xmlns:a16="http://schemas.microsoft.com/office/drawing/2014/main" id="{14C7CA51-417C-46E3-BA84-AA664C9C39A8}"/>
              </a:ext>
            </a:extLst>
          </p:cNvPr>
          <p:cNvSpPr txBox="1">
            <a:spLocks noGrp="1"/>
          </p:cNvSpPr>
          <p:nvPr>
            <p:ph type="body" idx="1"/>
          </p:nvPr>
        </p:nvSpPr>
        <p:spPr>
          <a:xfrm>
            <a:off x="5506279" y="1976424"/>
            <a:ext cx="3575447"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This visualization summarizes the 8 pollutants tracked by OpenWeather in Washington, DC since November 2020.</a:t>
            </a:r>
            <a:endParaRPr sz="1400" dirty="0"/>
          </a:p>
          <a:p>
            <a:pPr marL="0" lvl="0" indent="0" algn="l" rtl="0">
              <a:lnSpc>
                <a:spcPct val="100000"/>
              </a:lnSpc>
              <a:spcBef>
                <a:spcPts val="600"/>
              </a:spcBef>
              <a:spcAft>
                <a:spcPts val="0"/>
              </a:spcAft>
              <a:buClr>
                <a:schemeClr val="dk2"/>
              </a:buClr>
              <a:buSzPts val="1100"/>
              <a:buNone/>
            </a:pPr>
            <a:r>
              <a:rPr lang="en-US" sz="1400" dirty="0"/>
              <a:t>While the scales of each pollutant vary, this visualization helps understand how each pollutant increase or decrease over time.</a:t>
            </a:r>
            <a:endParaRPr sz="1400" dirty="0"/>
          </a:p>
          <a:p>
            <a:pPr marL="0" lvl="0" indent="0" algn="l" rtl="0">
              <a:lnSpc>
                <a:spcPct val="100000"/>
              </a:lnSpc>
              <a:spcBef>
                <a:spcPts val="600"/>
              </a:spcBef>
              <a:spcAft>
                <a:spcPts val="0"/>
              </a:spcAft>
              <a:buClr>
                <a:schemeClr val="dk2"/>
              </a:buClr>
              <a:buSzPts val="1100"/>
              <a:buNone/>
            </a:pPr>
            <a:endParaRPr sz="1400" dirty="0"/>
          </a:p>
        </p:txBody>
      </p:sp>
      <p:sp>
        <p:nvSpPr>
          <p:cNvPr id="17" name="Google Shape;466;p74">
            <a:extLst>
              <a:ext uri="{FF2B5EF4-FFF2-40B4-BE49-F238E27FC236}">
                <a16:creationId xmlns:a16="http://schemas.microsoft.com/office/drawing/2014/main" id="{ADBDCC2D-1F92-4943-B2A1-CAF50E8D6117}"/>
              </a:ext>
            </a:extLst>
          </p:cNvPr>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pic>
        <p:nvPicPr>
          <p:cNvPr id="4" name="Picture 3">
            <a:extLst>
              <a:ext uri="{FF2B5EF4-FFF2-40B4-BE49-F238E27FC236}">
                <a16:creationId xmlns:a16="http://schemas.microsoft.com/office/drawing/2014/main" id="{DDEA80CE-60A4-445C-BCC4-7691933C3137}"/>
              </a:ext>
            </a:extLst>
          </p:cNvPr>
          <p:cNvPicPr>
            <a:picLocks noChangeAspect="1"/>
          </p:cNvPicPr>
          <p:nvPr/>
        </p:nvPicPr>
        <p:blipFill>
          <a:blip r:embed="rId3"/>
          <a:stretch>
            <a:fillRect/>
          </a:stretch>
        </p:blipFill>
        <p:spPr>
          <a:xfrm>
            <a:off x="48343" y="1582071"/>
            <a:ext cx="5340096" cy="2813214"/>
          </a:xfrm>
          <a:prstGeom prst="rect">
            <a:avLst/>
          </a:prstGeom>
        </p:spPr>
      </p:pic>
    </p:spTree>
    <p:extLst>
      <p:ext uri="{BB962C8B-B14F-4D97-AF65-F5344CB8AC3E}">
        <p14:creationId xmlns:p14="http://schemas.microsoft.com/office/powerpoint/2010/main" val="278083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5"/>
          <p:cNvSpPr txBox="1">
            <a:spLocks noGrp="1"/>
          </p:cNvSpPr>
          <p:nvPr>
            <p:ph type="title"/>
          </p:nvPr>
        </p:nvSpPr>
        <p:spPr>
          <a:xfrm>
            <a:off x="2887580" y="1988916"/>
            <a:ext cx="3389988" cy="10065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chemeClr val="dk2"/>
              </a:buClr>
              <a:buSzPts val="3000"/>
              <a:buFont typeface="Arial"/>
              <a:buNone/>
            </a:pPr>
            <a:r>
              <a:rPr lang="en" dirty="0">
                <a:solidFill>
                  <a:srgbClr val="5DAAB0"/>
                </a:solidFill>
                <a:latin typeface="Arial"/>
                <a:cs typeface="Arial"/>
                <a:sym typeface="Arial"/>
              </a:rPr>
              <a:t>Closer Look Per Location</a:t>
            </a:r>
            <a:endParaRPr dirty="0"/>
          </a:p>
        </p:txBody>
      </p:sp>
      <p:sp>
        <p:nvSpPr>
          <p:cNvPr id="7" name="Google Shape;466;p74">
            <a:extLst>
              <a:ext uri="{FF2B5EF4-FFF2-40B4-BE49-F238E27FC236}">
                <a16:creationId xmlns:a16="http://schemas.microsoft.com/office/drawing/2014/main" id="{D4D543A3-468C-46CA-85FE-9F9207012952}"/>
              </a:ext>
            </a:extLst>
          </p:cNvPr>
          <p:cNvSpPr txBox="1">
            <a:spLocks/>
          </p:cNvSpPr>
          <p:nvPr/>
        </p:nvSpPr>
        <p:spPr>
          <a:xfrm>
            <a:off x="2777519" y="1625671"/>
            <a:ext cx="3575447" cy="241426"/>
          </a:xfrm>
          <a:prstGeom prst="rect">
            <a:avLst/>
          </a:prstGeom>
          <a:noFill/>
          <a:ln>
            <a:noFill/>
          </a:ln>
        </p:spPr>
        <p:txBody>
          <a:bodyPr spcFirstLastPara="1" wrap="square" lIns="0" tIns="34275" rIns="68575" bIns="34275"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800"/>
              </a:spcBef>
              <a:spcAft>
                <a:spcPts val="0"/>
              </a:spcAft>
              <a:buClr>
                <a:schemeClr val="dk2"/>
              </a:buClr>
              <a:buSzPts val="1100"/>
              <a:buFont typeface="Arial"/>
              <a:buNone/>
              <a:defRPr sz="1100" b="0" i="0" u="none" strike="noStrike" cap="none">
                <a:solidFill>
                  <a:schemeClr val="dk2"/>
                </a:solidFill>
                <a:latin typeface="Arial"/>
                <a:ea typeface="Arial"/>
                <a:cs typeface="Arial"/>
                <a:sym typeface="Arial"/>
              </a:defRPr>
            </a:lvl1pPr>
            <a:lvl2pPr marL="914400" marR="0" lvl="1"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2pPr>
            <a:lvl3pPr marL="1371600" marR="0" lvl="2"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3pPr>
            <a:lvl4pPr marL="1828800" marR="0" lvl="3"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4pPr>
            <a:lvl5pPr marL="2286000" marR="0" lvl="4" indent="-279400" algn="l" rtl="0">
              <a:lnSpc>
                <a:spcPct val="90000"/>
              </a:lnSpc>
              <a:spcBef>
                <a:spcPts val="400"/>
              </a:spcBef>
              <a:spcAft>
                <a:spcPts val="0"/>
              </a:spcAft>
              <a:buClr>
                <a:schemeClr val="dk2"/>
              </a:buClr>
              <a:buSzPts val="800"/>
              <a:buFont typeface="Arial"/>
              <a:buChar char="•"/>
              <a:defRPr sz="800" b="0" i="0" u="none" strike="noStrike" cap="none">
                <a:solidFill>
                  <a:schemeClr val="dk2"/>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gn="ctr">
              <a:spcBef>
                <a:spcPts val="0"/>
              </a:spcBef>
            </a:pPr>
            <a:r>
              <a:rPr lang="en-US" dirty="0"/>
              <a:t>USING OUR MACHINE LEARNING MODEL</a:t>
            </a:r>
          </a:p>
        </p:txBody>
      </p:sp>
      <p:pic>
        <p:nvPicPr>
          <p:cNvPr id="3" name="Picture 2" descr="Chart&#10;&#10;Description automatically generated">
            <a:extLst>
              <a:ext uri="{FF2B5EF4-FFF2-40B4-BE49-F238E27FC236}">
                <a16:creationId xmlns:a16="http://schemas.microsoft.com/office/drawing/2014/main" id="{40E9390C-7608-1F43-A8E3-800F1A5C16F1}"/>
              </a:ext>
            </a:extLst>
          </p:cNvPr>
          <p:cNvPicPr>
            <a:picLocks noChangeAspect="1"/>
          </p:cNvPicPr>
          <p:nvPr/>
        </p:nvPicPr>
        <p:blipFill>
          <a:blip r:embed="rId3"/>
          <a:stretch>
            <a:fillRect/>
          </a:stretch>
        </p:blipFill>
        <p:spPr>
          <a:xfrm>
            <a:off x="6121007" y="120027"/>
            <a:ext cx="3014525" cy="2544859"/>
          </a:xfrm>
          <a:prstGeom prst="rect">
            <a:avLst/>
          </a:prstGeom>
        </p:spPr>
      </p:pic>
      <p:pic>
        <p:nvPicPr>
          <p:cNvPr id="11" name="Picture 10" descr="Chart&#10;&#10;Description automatically generated">
            <a:extLst>
              <a:ext uri="{FF2B5EF4-FFF2-40B4-BE49-F238E27FC236}">
                <a16:creationId xmlns:a16="http://schemas.microsoft.com/office/drawing/2014/main" id="{82F2DBC6-DF00-B441-AB47-5CB5600174AA}"/>
              </a:ext>
            </a:extLst>
          </p:cNvPr>
          <p:cNvPicPr>
            <a:picLocks noChangeAspect="1"/>
          </p:cNvPicPr>
          <p:nvPr/>
        </p:nvPicPr>
        <p:blipFill>
          <a:blip r:embed="rId4"/>
          <a:stretch>
            <a:fillRect/>
          </a:stretch>
        </p:blipFill>
        <p:spPr>
          <a:xfrm>
            <a:off x="8464" y="120027"/>
            <a:ext cx="3001013" cy="2544859"/>
          </a:xfrm>
          <a:prstGeom prst="rect">
            <a:avLst/>
          </a:prstGeom>
        </p:spPr>
      </p:pic>
      <p:pic>
        <p:nvPicPr>
          <p:cNvPr id="13" name="Picture 12" descr="Chart&#10;&#10;Description automatically generated">
            <a:extLst>
              <a:ext uri="{FF2B5EF4-FFF2-40B4-BE49-F238E27FC236}">
                <a16:creationId xmlns:a16="http://schemas.microsoft.com/office/drawing/2014/main" id="{0DB202ED-E3B4-B843-8E1C-E1FD884926F6}"/>
              </a:ext>
            </a:extLst>
          </p:cNvPr>
          <p:cNvPicPr>
            <a:picLocks noChangeAspect="1"/>
          </p:cNvPicPr>
          <p:nvPr/>
        </p:nvPicPr>
        <p:blipFill>
          <a:blip r:embed="rId5"/>
          <a:stretch>
            <a:fillRect/>
          </a:stretch>
        </p:blipFill>
        <p:spPr>
          <a:xfrm>
            <a:off x="6121008" y="2497467"/>
            <a:ext cx="3014730" cy="2544859"/>
          </a:xfrm>
          <a:prstGeom prst="rect">
            <a:avLst/>
          </a:prstGeom>
        </p:spPr>
      </p:pic>
      <p:pic>
        <p:nvPicPr>
          <p:cNvPr id="15" name="Picture 14" descr="Chart, funnel chart&#10;&#10;Description automatically generated">
            <a:extLst>
              <a:ext uri="{FF2B5EF4-FFF2-40B4-BE49-F238E27FC236}">
                <a16:creationId xmlns:a16="http://schemas.microsoft.com/office/drawing/2014/main" id="{507D0197-69B2-B54A-8F3F-6295C686F1BD}"/>
              </a:ext>
            </a:extLst>
          </p:cNvPr>
          <p:cNvPicPr>
            <a:picLocks noChangeAspect="1"/>
          </p:cNvPicPr>
          <p:nvPr/>
        </p:nvPicPr>
        <p:blipFill>
          <a:blip r:embed="rId6"/>
          <a:stretch>
            <a:fillRect/>
          </a:stretch>
        </p:blipFill>
        <p:spPr>
          <a:xfrm>
            <a:off x="8464" y="2518371"/>
            <a:ext cx="3035678" cy="2544859"/>
          </a:xfrm>
          <a:prstGeom prst="rect">
            <a:avLst/>
          </a:prstGeom>
        </p:spPr>
      </p:pic>
    </p:spTree>
    <p:extLst>
      <p:ext uri="{BB962C8B-B14F-4D97-AF65-F5344CB8AC3E}">
        <p14:creationId xmlns:p14="http://schemas.microsoft.com/office/powerpoint/2010/main" val="603075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8" name="Google Shape;482;p76">
            <a:extLst>
              <a:ext uri="{FF2B5EF4-FFF2-40B4-BE49-F238E27FC236}">
                <a16:creationId xmlns:a16="http://schemas.microsoft.com/office/drawing/2014/main" id="{6D2D196F-F6A8-4270-8E4D-BC531CA6CD68}"/>
              </a:ext>
            </a:extLst>
          </p:cNvPr>
          <p:cNvSpPr txBox="1">
            <a:spLocks noGrp="1"/>
          </p:cNvSpPr>
          <p:nvPr>
            <p:ph type="title"/>
          </p:nvPr>
        </p:nvSpPr>
        <p:spPr>
          <a:xfrm>
            <a:off x="1549050" y="400295"/>
            <a:ext cx="6045900" cy="1842900"/>
          </a:xfrm>
          <a:prstGeom prst="rect">
            <a:avLst/>
          </a:prstGeom>
          <a:noFill/>
          <a:ln>
            <a:noFill/>
          </a:ln>
        </p:spPr>
        <p:txBody>
          <a:bodyPr spcFirstLastPara="1" wrap="square" lIns="0" tIns="34275" rIns="68575" bIns="34275" anchor="ctr" anchorCtr="0">
            <a:noAutofit/>
          </a:bodyPr>
          <a:lstStyle/>
          <a:p>
            <a:pPr marL="0" lvl="0" indent="0" algn="ctr" rtl="0">
              <a:lnSpc>
                <a:spcPct val="90000"/>
              </a:lnSpc>
              <a:spcBef>
                <a:spcPts val="0"/>
              </a:spcBef>
              <a:spcAft>
                <a:spcPts val="0"/>
              </a:spcAft>
              <a:buClr>
                <a:srgbClr val="5DAAB0"/>
              </a:buClr>
              <a:buSzPts val="3300"/>
              <a:buFont typeface="Arial"/>
              <a:buNone/>
            </a:pPr>
            <a:r>
              <a:rPr lang="en" sz="2800" dirty="0">
                <a:solidFill>
                  <a:srgbClr val="5DAAB0"/>
                </a:solidFill>
                <a:latin typeface="+mj-lt"/>
              </a:rPr>
              <a:t>Any questions for the team?</a:t>
            </a:r>
            <a:endParaRPr sz="2800" dirty="0">
              <a:solidFill>
                <a:srgbClr val="5DAAB0"/>
              </a:solidFill>
              <a:latin typeface="+mj-lt"/>
            </a:endParaRPr>
          </a:p>
        </p:txBody>
      </p:sp>
      <p:pic>
        <p:nvPicPr>
          <p:cNvPr id="9" name="Google Shape;483;p76" descr="Member Photo">
            <a:extLst>
              <a:ext uri="{FF2B5EF4-FFF2-40B4-BE49-F238E27FC236}">
                <a16:creationId xmlns:a16="http://schemas.microsoft.com/office/drawing/2014/main" id="{AC5BEC3B-4EBE-494F-9373-F994A1FF35C2}"/>
              </a:ext>
            </a:extLst>
          </p:cNvPr>
          <p:cNvPicPr preferRelativeResize="0">
            <a:picLocks/>
          </p:cNvPicPr>
          <p:nvPr/>
        </p:nvPicPr>
        <p:blipFill rotWithShape="1">
          <a:blip r:embed="rId3">
            <a:alphaModFix/>
          </a:blip>
          <a:srcRect/>
          <a:stretch/>
        </p:blipFill>
        <p:spPr>
          <a:xfrm>
            <a:off x="5071798" y="2537795"/>
            <a:ext cx="1232400" cy="1232400"/>
          </a:xfrm>
          <a:prstGeom prst="ellipse">
            <a:avLst/>
          </a:prstGeom>
          <a:noFill/>
          <a:ln>
            <a:noFill/>
          </a:ln>
        </p:spPr>
      </p:pic>
      <p:sp>
        <p:nvSpPr>
          <p:cNvPr id="10" name="Google Shape;485;p76">
            <a:extLst>
              <a:ext uri="{FF2B5EF4-FFF2-40B4-BE49-F238E27FC236}">
                <a16:creationId xmlns:a16="http://schemas.microsoft.com/office/drawing/2014/main" id="{B06E7D1A-876A-4ED3-9647-DB348569DAA2}"/>
              </a:ext>
            </a:extLst>
          </p:cNvPr>
          <p:cNvSpPr txBox="1">
            <a:spLocks/>
          </p:cNvSpPr>
          <p:nvPr/>
        </p:nvSpPr>
        <p:spPr>
          <a:xfrm>
            <a:off x="4746177" y="3805058"/>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Michelle Reilly</a:t>
            </a:r>
          </a:p>
        </p:txBody>
      </p:sp>
      <p:sp>
        <p:nvSpPr>
          <p:cNvPr id="11" name="Google Shape;487;p76">
            <a:extLst>
              <a:ext uri="{FF2B5EF4-FFF2-40B4-BE49-F238E27FC236}">
                <a16:creationId xmlns:a16="http://schemas.microsoft.com/office/drawing/2014/main" id="{57EA30B1-B344-4069-AAE2-4FA2167206C3}"/>
              </a:ext>
            </a:extLst>
          </p:cNvPr>
          <p:cNvSpPr txBox="1">
            <a:spLocks/>
          </p:cNvSpPr>
          <p:nvPr/>
        </p:nvSpPr>
        <p:spPr>
          <a:xfrm>
            <a:off x="2154217" y="3821233"/>
            <a:ext cx="1888200" cy="287100"/>
          </a:xfrm>
          <a:prstGeom prst="rect">
            <a:avLst/>
          </a:prstGeom>
          <a:noFill/>
          <a:ln>
            <a:noFill/>
          </a:ln>
        </p:spPr>
        <p:txBody>
          <a:bodyPr spcFirstLastPara="1" wrap="square" lIns="0" tIns="34275" rIns="68575" bIns="3427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lnSpc>
                <a:spcPct val="90000"/>
              </a:lnSpc>
              <a:buClr>
                <a:schemeClr val="dk2"/>
              </a:buClr>
              <a:buSzPts val="1200"/>
            </a:pPr>
            <a:r>
              <a:rPr lang="en-US" dirty="0"/>
              <a:t>Elodie </a:t>
            </a:r>
            <a:r>
              <a:rPr lang="en-US" dirty="0" err="1"/>
              <a:t>Slawinski</a:t>
            </a:r>
            <a:endParaRPr lang="en-US" dirty="0"/>
          </a:p>
        </p:txBody>
      </p:sp>
      <p:pic>
        <p:nvPicPr>
          <p:cNvPr id="12" name="Google Shape;488;p76">
            <a:extLst>
              <a:ext uri="{FF2B5EF4-FFF2-40B4-BE49-F238E27FC236}">
                <a16:creationId xmlns:a16="http://schemas.microsoft.com/office/drawing/2014/main" id="{6D10FEAE-28FF-4F78-84E2-6D2A63096EB5}"/>
              </a:ext>
            </a:extLst>
          </p:cNvPr>
          <p:cNvPicPr preferRelativeResize="0"/>
          <p:nvPr/>
        </p:nvPicPr>
        <p:blipFill>
          <a:blip r:embed="rId4">
            <a:alphaModFix/>
          </a:blip>
          <a:stretch>
            <a:fillRect/>
          </a:stretch>
        </p:blipFill>
        <p:spPr>
          <a:xfrm>
            <a:off x="2244075" y="2278050"/>
            <a:ext cx="1533000" cy="1527000"/>
          </a:xfrm>
          <a:prstGeom prst="ellipse">
            <a:avLst/>
          </a:prstGeom>
          <a:noFill/>
          <a:ln w="9525" cap="flat" cmpd="sng">
            <a:solidFill>
              <a:schemeClr val="dk2"/>
            </a:solidFill>
            <a:prstDash val="solid"/>
            <a:round/>
            <a:headEnd type="none" w="sm" len="sm"/>
            <a:tailEnd type="none" w="sm" len="sm"/>
          </a:ln>
        </p:spPr>
      </p:pic>
      <p:pic>
        <p:nvPicPr>
          <p:cNvPr id="13" name="Google Shape;489;p76">
            <a:extLst>
              <a:ext uri="{FF2B5EF4-FFF2-40B4-BE49-F238E27FC236}">
                <a16:creationId xmlns:a16="http://schemas.microsoft.com/office/drawing/2014/main" id="{5AB06107-2D57-4983-9D94-64514A900551}"/>
              </a:ext>
            </a:extLst>
          </p:cNvPr>
          <p:cNvPicPr preferRelativeResize="0"/>
          <p:nvPr/>
        </p:nvPicPr>
        <p:blipFill rotWithShape="1">
          <a:blip r:embed="rId5">
            <a:alphaModFix/>
          </a:blip>
          <a:srcRect t="14613" b="28103"/>
          <a:stretch/>
        </p:blipFill>
        <p:spPr>
          <a:xfrm>
            <a:off x="4938600" y="2278049"/>
            <a:ext cx="1498800" cy="1527000"/>
          </a:xfrm>
          <a:prstGeom prst="ellipse">
            <a:avLst/>
          </a:prstGeom>
          <a:noFill/>
          <a:ln w="9525" cap="flat" cmpd="sng">
            <a:solidFill>
              <a:schemeClr val="dk2"/>
            </a:solidFill>
            <a:prstDash val="solid"/>
            <a:round/>
            <a:headEnd type="none" w="sm" len="sm"/>
            <a:tailEnd type="none" w="sm" len="sm"/>
          </a:ln>
        </p:spPr>
      </p:pic>
      <p:sp>
        <p:nvSpPr>
          <p:cNvPr id="14" name="Google Shape;484;p76">
            <a:extLst>
              <a:ext uri="{FF2B5EF4-FFF2-40B4-BE49-F238E27FC236}">
                <a16:creationId xmlns:a16="http://schemas.microsoft.com/office/drawing/2014/main" id="{BA5A1AD3-05D0-463E-9634-4F7BC59CD4BC}"/>
              </a:ext>
            </a:extLst>
          </p:cNvPr>
          <p:cNvSpPr txBox="1">
            <a:spLocks noGrp="1"/>
          </p:cNvSpPr>
          <p:nvPr>
            <p:ph type="body" idx="1"/>
          </p:nvPr>
        </p:nvSpPr>
        <p:spPr>
          <a:xfrm>
            <a:off x="4572000" y="4108303"/>
            <a:ext cx="2417783" cy="821506"/>
          </a:xfrm>
          <a:prstGeom prst="rect">
            <a:avLst/>
          </a:prstGeom>
          <a:noFill/>
          <a:ln>
            <a:noFill/>
          </a:ln>
        </p:spPr>
        <p:txBody>
          <a:bodyPr spcFirstLastPara="1" wrap="square" lIns="0" tIns="34275" rIns="68575" bIns="34275" anchor="t" anchorCtr="0">
            <a:noAutofit/>
          </a:bodyPr>
          <a:lstStyle/>
          <a:p>
            <a:pPr marL="0" lvl="0" indent="0" algn="ctr" rtl="0">
              <a:lnSpc>
                <a:spcPct val="100000"/>
              </a:lnSpc>
              <a:spcBef>
                <a:spcPts val="600"/>
              </a:spcBef>
              <a:spcAft>
                <a:spcPts val="0"/>
              </a:spcAft>
              <a:buClr>
                <a:schemeClr val="dk2"/>
              </a:buClr>
              <a:buSzPts val="1100"/>
              <a:buNone/>
            </a:pPr>
            <a:r>
              <a:rPr lang="en-US" sz="1100" dirty="0">
                <a:hlinkClick r:id="rId6"/>
              </a:rPr>
              <a:t>michelleeileenreilly@gmail.com</a:t>
            </a:r>
            <a:endParaRPr lang="en-US" dirty="0"/>
          </a:p>
          <a:p>
            <a:pPr marL="0" lvl="0" indent="0" algn="ctr" rtl="0">
              <a:lnSpc>
                <a:spcPct val="100000"/>
              </a:lnSpc>
              <a:spcBef>
                <a:spcPts val="600"/>
              </a:spcBef>
              <a:spcAft>
                <a:spcPts val="0"/>
              </a:spcAft>
              <a:buClr>
                <a:schemeClr val="dk2"/>
              </a:buClr>
              <a:buSzPts val="1100"/>
              <a:buNone/>
            </a:pPr>
            <a:r>
              <a:rPr lang="en-US" sz="1400" dirty="0"/>
              <a:t>+1-305-965-0030</a:t>
            </a:r>
            <a:endParaRPr sz="1400" dirty="0"/>
          </a:p>
        </p:txBody>
      </p:sp>
      <p:sp>
        <p:nvSpPr>
          <p:cNvPr id="15" name="Google Shape;486;p76">
            <a:extLst>
              <a:ext uri="{FF2B5EF4-FFF2-40B4-BE49-F238E27FC236}">
                <a16:creationId xmlns:a16="http://schemas.microsoft.com/office/drawing/2014/main" id="{6C629E07-987C-4CD8-AE1B-DCF21A791680}"/>
              </a:ext>
            </a:extLst>
          </p:cNvPr>
          <p:cNvSpPr txBox="1">
            <a:spLocks/>
          </p:cNvSpPr>
          <p:nvPr/>
        </p:nvSpPr>
        <p:spPr>
          <a:xfrm>
            <a:off x="2154217" y="4124477"/>
            <a:ext cx="1888200" cy="687235"/>
          </a:xfrm>
          <a:prstGeom prst="rect">
            <a:avLst/>
          </a:prstGeom>
          <a:noFill/>
          <a:ln>
            <a:noFill/>
          </a:ln>
        </p:spPr>
        <p:txBody>
          <a:bodyPr spcFirstLastPara="1" wrap="square" lIns="0"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buClr>
                <a:schemeClr val="dk2"/>
              </a:buClr>
              <a:buSzPts val="1100"/>
            </a:pPr>
            <a:r>
              <a:rPr lang="en-US" sz="1100" dirty="0">
                <a:hlinkClick r:id="rId7"/>
              </a:rPr>
              <a:t>elodiecslawinski@gmail.com</a:t>
            </a:r>
            <a:endParaRPr lang="en-US" sz="1100" dirty="0"/>
          </a:p>
          <a:p>
            <a:pPr algn="ctr">
              <a:spcBef>
                <a:spcPts val="600"/>
              </a:spcBef>
              <a:buClr>
                <a:schemeClr val="dk2"/>
              </a:buClr>
              <a:buSzPts val="1100"/>
            </a:pPr>
            <a:r>
              <a:rPr lang="en-US" dirty="0"/>
              <a:t>+1-240-481-2175</a:t>
            </a:r>
            <a:endParaRPr lang="en-US" sz="1100" dirty="0"/>
          </a:p>
        </p:txBody>
      </p:sp>
    </p:spTree>
    <p:extLst>
      <p:ext uri="{BB962C8B-B14F-4D97-AF65-F5344CB8AC3E}">
        <p14:creationId xmlns:p14="http://schemas.microsoft.com/office/powerpoint/2010/main" val="1768522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7"/>
          <p:cNvSpPr txBox="1">
            <a:spLocks noGrp="1"/>
          </p:cNvSpPr>
          <p:nvPr>
            <p:ph type="title"/>
          </p:nvPr>
        </p:nvSpPr>
        <p:spPr>
          <a:xfrm>
            <a:off x="501457" y="1073172"/>
            <a:ext cx="8141100" cy="603600"/>
          </a:xfrm>
          <a:prstGeom prst="rect">
            <a:avLst/>
          </a:prstGeom>
        </p:spPr>
        <p:txBody>
          <a:bodyPr spcFirstLastPara="1" wrap="square" lIns="0" tIns="34275" rIns="68575" bIns="34275" anchor="b" anchorCtr="0">
            <a:normAutofit fontScale="90000"/>
          </a:bodyPr>
          <a:lstStyle/>
          <a:p>
            <a:pPr marL="0" lvl="0" indent="0" algn="l" rtl="0">
              <a:lnSpc>
                <a:spcPct val="115000"/>
              </a:lnSpc>
              <a:spcBef>
                <a:spcPts val="1200"/>
              </a:spcBef>
              <a:spcAft>
                <a:spcPts val="0"/>
              </a:spcAft>
              <a:buClr>
                <a:schemeClr val="dk2"/>
              </a:buClr>
              <a:buSzPct val="220000"/>
              <a:buFont typeface="Arial"/>
              <a:buNone/>
            </a:pPr>
            <a:endParaRPr sz="500" b="0" dirty="0">
              <a:highlight>
                <a:srgbClr val="FFFFFF"/>
              </a:highlight>
              <a:latin typeface="Arial"/>
              <a:ea typeface="Arial"/>
              <a:cs typeface="Arial"/>
              <a:sym typeface="Arial"/>
            </a:endParaRPr>
          </a:p>
          <a:p>
            <a:pPr marL="0" lvl="0" indent="0" algn="ctr" rtl="0">
              <a:spcBef>
                <a:spcPts val="1200"/>
              </a:spcBef>
              <a:spcAft>
                <a:spcPts val="0"/>
              </a:spcAft>
              <a:buNone/>
            </a:pPr>
            <a:r>
              <a:rPr lang="en" sz="3300" dirty="0">
                <a:solidFill>
                  <a:srgbClr val="5DAAB0"/>
                </a:solidFill>
                <a:latin typeface="Arial"/>
                <a:cs typeface="Arial"/>
              </a:rPr>
              <a:t>What to expect?</a:t>
            </a:r>
            <a:endParaRPr sz="3300" dirty="0">
              <a:solidFill>
                <a:srgbClr val="5DAAB0"/>
              </a:solidFill>
              <a:latin typeface="Arial"/>
              <a:cs typeface="Arial"/>
            </a:endParaRPr>
          </a:p>
        </p:txBody>
      </p:sp>
      <p:sp>
        <p:nvSpPr>
          <p:cNvPr id="398" name="Google Shape;398;p67"/>
          <p:cNvSpPr txBox="1">
            <a:spLocks noGrp="1"/>
          </p:cNvSpPr>
          <p:nvPr>
            <p:ph type="body" idx="1"/>
          </p:nvPr>
        </p:nvSpPr>
        <p:spPr>
          <a:xfrm>
            <a:off x="386399" y="3104100"/>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Selected topic and the reason why we selected this topic </a:t>
            </a:r>
            <a:endParaRPr sz="1400" dirty="0">
              <a:highlight>
                <a:srgbClr val="FFFFFF"/>
              </a:highlight>
            </a:endParaRPr>
          </a:p>
          <a:p>
            <a:pPr marL="0" lvl="0" indent="0" algn="l" rtl="0">
              <a:lnSpc>
                <a:spcPct val="115000"/>
              </a:lnSpc>
              <a:spcBef>
                <a:spcPts val="1200"/>
              </a:spcBef>
              <a:spcAft>
                <a:spcPts val="1200"/>
              </a:spcAft>
              <a:buClr>
                <a:schemeClr val="dk2"/>
              </a:buClr>
              <a:buSzPts val="1100"/>
              <a:buFont typeface="Arial"/>
              <a:buNone/>
            </a:pPr>
            <a:endParaRPr sz="1400" dirty="0">
              <a:highlight>
                <a:srgbClr val="FFFFFF"/>
              </a:highlight>
            </a:endParaRPr>
          </a:p>
        </p:txBody>
      </p:sp>
      <p:sp>
        <p:nvSpPr>
          <p:cNvPr id="399" name="Google Shape;399;p67"/>
          <p:cNvSpPr txBox="1">
            <a:spLocks noGrp="1"/>
          </p:cNvSpPr>
          <p:nvPr>
            <p:ph type="body" idx="6"/>
          </p:nvPr>
        </p:nvSpPr>
        <p:spPr>
          <a:xfrm>
            <a:off x="2520937" y="31062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0"/>
              </a:spcAft>
              <a:buNone/>
            </a:pPr>
            <a:r>
              <a:rPr lang="en" sz="1400" dirty="0">
                <a:highlight>
                  <a:srgbClr val="FFFFFF"/>
                </a:highlight>
              </a:rPr>
              <a:t>✓ Source of data and the questions we hope to answer with the data</a:t>
            </a:r>
            <a:endParaRPr sz="1400" dirty="0">
              <a:highlight>
                <a:srgbClr val="FFFFFF"/>
              </a:highlight>
            </a:endParaRPr>
          </a:p>
          <a:p>
            <a:pPr marL="0" lvl="0" indent="0" algn="l" rtl="0">
              <a:lnSpc>
                <a:spcPct val="115000"/>
              </a:lnSpc>
              <a:spcBef>
                <a:spcPts val="1200"/>
              </a:spcBef>
              <a:spcAft>
                <a:spcPts val="1200"/>
              </a:spcAft>
              <a:buNone/>
            </a:pPr>
            <a:r>
              <a:rPr lang="en" sz="1400" dirty="0">
                <a:highlight>
                  <a:srgbClr val="FFFFFF"/>
                </a:highlight>
              </a:rPr>
              <a:t> </a:t>
            </a:r>
            <a:endParaRPr sz="1400" dirty="0"/>
          </a:p>
        </p:txBody>
      </p:sp>
      <p:sp>
        <p:nvSpPr>
          <p:cNvPr id="400" name="Google Shape;400;p67"/>
          <p:cNvSpPr txBox="1">
            <a:spLocks noGrp="1"/>
          </p:cNvSpPr>
          <p:nvPr>
            <p:ph type="body" idx="7"/>
          </p:nvPr>
        </p:nvSpPr>
        <p:spPr>
          <a:xfrm>
            <a:off x="4655475" y="310409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data exploration phase of the project</a:t>
            </a:r>
            <a:endParaRPr sz="1400" dirty="0">
              <a:highlight>
                <a:srgbClr val="FFFFFF"/>
              </a:highlight>
            </a:endParaRPr>
          </a:p>
        </p:txBody>
      </p:sp>
      <p:sp>
        <p:nvSpPr>
          <p:cNvPr id="401" name="Google Shape;401;p67"/>
          <p:cNvSpPr txBox="1">
            <a:spLocks noGrp="1"/>
          </p:cNvSpPr>
          <p:nvPr>
            <p:ph type="body" idx="8"/>
          </p:nvPr>
        </p:nvSpPr>
        <p:spPr>
          <a:xfrm>
            <a:off x="6790012" y="3100959"/>
            <a:ext cx="2011680" cy="1306283"/>
          </a:xfrm>
          <a:prstGeom prst="rect">
            <a:avLst/>
          </a:prstGeom>
        </p:spPr>
        <p:txBody>
          <a:bodyPr spcFirstLastPara="1" wrap="square" lIns="68575" tIns="34275" rIns="68575" bIns="34275" anchor="t" anchorCtr="0">
            <a:noAutofit/>
          </a:bodyPr>
          <a:lstStyle/>
          <a:p>
            <a:pPr marL="0" lvl="0" indent="0" algn="l" rtl="0">
              <a:lnSpc>
                <a:spcPct val="115000"/>
              </a:lnSpc>
              <a:spcBef>
                <a:spcPts val="1200"/>
              </a:spcBef>
              <a:spcAft>
                <a:spcPts val="1200"/>
              </a:spcAft>
              <a:buNone/>
            </a:pPr>
            <a:r>
              <a:rPr lang="en" sz="1400" dirty="0">
                <a:highlight>
                  <a:srgbClr val="FFFFFF"/>
                </a:highlight>
              </a:rPr>
              <a:t>✓ Description of the analysis phase of the project</a:t>
            </a:r>
            <a:endParaRPr sz="1400" dirty="0"/>
          </a:p>
        </p:txBody>
      </p:sp>
      <p:sp>
        <p:nvSpPr>
          <p:cNvPr id="2" name="Teardrop 1">
            <a:extLst>
              <a:ext uri="{FF2B5EF4-FFF2-40B4-BE49-F238E27FC236}">
                <a16:creationId xmlns:a16="http://schemas.microsoft.com/office/drawing/2014/main" id="{770FA4D5-3527-4DFD-84DC-2A9F29CA14AB}"/>
              </a:ext>
            </a:extLst>
          </p:cNvPr>
          <p:cNvSpPr/>
          <p:nvPr/>
        </p:nvSpPr>
        <p:spPr>
          <a:xfrm>
            <a:off x="998789"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a:t>
            </a:r>
          </a:p>
        </p:txBody>
      </p:sp>
      <p:sp>
        <p:nvSpPr>
          <p:cNvPr id="12" name="Teardrop 11">
            <a:extLst>
              <a:ext uri="{FF2B5EF4-FFF2-40B4-BE49-F238E27FC236}">
                <a16:creationId xmlns:a16="http://schemas.microsoft.com/office/drawing/2014/main" id="{6C0FDC71-924D-4EAF-A4B8-1C418352D9BA}"/>
              </a:ext>
            </a:extLst>
          </p:cNvPr>
          <p:cNvSpPr/>
          <p:nvPr/>
        </p:nvSpPr>
        <p:spPr>
          <a:xfrm>
            <a:off x="3133328"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p>
        </p:txBody>
      </p:sp>
      <p:sp>
        <p:nvSpPr>
          <p:cNvPr id="13" name="Teardrop 12">
            <a:extLst>
              <a:ext uri="{FF2B5EF4-FFF2-40B4-BE49-F238E27FC236}">
                <a16:creationId xmlns:a16="http://schemas.microsoft.com/office/drawing/2014/main" id="{52E6AA52-DBE4-4E9D-BDC1-BDAE6B4FA3A4}"/>
              </a:ext>
            </a:extLst>
          </p:cNvPr>
          <p:cNvSpPr/>
          <p:nvPr/>
        </p:nvSpPr>
        <p:spPr>
          <a:xfrm>
            <a:off x="5267865"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a:t>
            </a:r>
          </a:p>
        </p:txBody>
      </p:sp>
      <p:sp>
        <p:nvSpPr>
          <p:cNvPr id="14" name="Teardrop 13">
            <a:extLst>
              <a:ext uri="{FF2B5EF4-FFF2-40B4-BE49-F238E27FC236}">
                <a16:creationId xmlns:a16="http://schemas.microsoft.com/office/drawing/2014/main" id="{66B02EF3-B686-4351-A8CE-1A463620A535}"/>
              </a:ext>
            </a:extLst>
          </p:cNvPr>
          <p:cNvSpPr/>
          <p:nvPr/>
        </p:nvSpPr>
        <p:spPr>
          <a:xfrm>
            <a:off x="7402402" y="2184415"/>
            <a:ext cx="786900" cy="774670"/>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7" name="Google Shape;407;p68"/>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a:p>
        </p:txBody>
      </p:sp>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latin typeface="Arial"/>
                <a:ea typeface="Arial"/>
                <a:cs typeface="Arial"/>
                <a:sym typeface="Arial"/>
              </a:rPr>
              <a:t>AQI </a:t>
            </a:r>
            <a:r>
              <a:rPr lang="en" sz="3000">
                <a:solidFill>
                  <a:schemeClr val="lt1"/>
                </a:solidFill>
                <a:latin typeface="Arial"/>
                <a:ea typeface="Arial"/>
                <a:cs typeface="Arial"/>
                <a:sym typeface="Arial"/>
              </a:rPr>
              <a:t>Analysis Overview</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Google Shape;414;p69" descr="A picture containing diagram&#10;&#10;Description automatically generated"/>
          <p:cNvPicPr preferRelativeResize="0">
            <a:picLocks noGrp="1"/>
          </p:cNvPicPr>
          <p:nvPr>
            <p:ph type="pic" idx="2"/>
          </p:nvPr>
        </p:nvPicPr>
        <p:blipFill rotWithShape="1">
          <a:blip r:embed="rId3">
            <a:alphaModFix/>
          </a:blip>
          <a:srcRect l="758" t="14909" r="6786" b="17164"/>
          <a:stretch/>
        </p:blipFill>
        <p:spPr>
          <a:xfrm>
            <a:off x="-246388" y="1913075"/>
            <a:ext cx="5140661" cy="2517875"/>
          </a:xfrm>
          <a:prstGeom prst="rect">
            <a:avLst/>
          </a:prstGeom>
          <a:noFill/>
          <a:ln>
            <a:noFill/>
          </a:ln>
        </p:spPr>
      </p:pic>
      <p:sp>
        <p:nvSpPr>
          <p:cNvPr id="415" name="Google Shape;415;p69"/>
          <p:cNvSpPr txBox="1">
            <a:spLocks noGrp="1"/>
          </p:cNvSpPr>
          <p:nvPr>
            <p:ph type="title"/>
          </p:nvPr>
        </p:nvSpPr>
        <p:spPr>
          <a:xfrm>
            <a:off x="431843" y="496725"/>
            <a:ext cx="37842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Selected Topic</a:t>
            </a:r>
            <a:endParaRPr sz="3200" dirty="0"/>
          </a:p>
        </p:txBody>
      </p:sp>
      <p:sp>
        <p:nvSpPr>
          <p:cNvPr id="416" name="Google Shape;416;p69"/>
          <p:cNvSpPr txBox="1">
            <a:spLocks noGrp="1"/>
          </p:cNvSpPr>
          <p:nvPr>
            <p:ph type="body" idx="1"/>
          </p:nvPr>
        </p:nvSpPr>
        <p:spPr>
          <a:xfrm>
            <a:off x="5099050" y="767486"/>
            <a:ext cx="4044950" cy="4227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r>
              <a:rPr lang="en" sz="1200" dirty="0"/>
              <a:t>The U.S. Environmental Protection Agency (EPA) establishes an AQI for several major air pollutants regulated by the Clean Air Act. </a:t>
            </a:r>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endParaRPr lang="en" sz="1200" dirty="0"/>
          </a:p>
          <a:p>
            <a:pPr marL="0" lvl="0" indent="0" algn="l" rtl="0">
              <a:lnSpc>
                <a:spcPct val="100000"/>
              </a:lnSpc>
              <a:spcBef>
                <a:spcPts val="0"/>
              </a:spcBef>
              <a:spcAft>
                <a:spcPts val="0"/>
              </a:spcAft>
              <a:buClr>
                <a:schemeClr val="dk2"/>
              </a:buClr>
              <a:buSzPts val="1100"/>
              <a:buNone/>
            </a:pPr>
            <a:r>
              <a:rPr lang="en" sz="1200" dirty="0"/>
              <a:t>As the world is battling global warming, our team decided to review and analyze AQIs for four different </a:t>
            </a:r>
            <a:r>
              <a:rPr lang="en-US" sz="1200" dirty="0"/>
              <a:t>location</a:t>
            </a:r>
            <a:r>
              <a:rPr lang="en" sz="1200" dirty="0"/>
              <a:t>s.</a:t>
            </a:r>
          </a:p>
          <a:p>
            <a:pPr marL="0" lvl="0" indent="0" algn="l" rtl="0">
              <a:lnSpc>
                <a:spcPct val="100000"/>
              </a:lnSpc>
              <a:spcBef>
                <a:spcPts val="0"/>
              </a:spcBef>
              <a:spcAft>
                <a:spcPts val="0"/>
              </a:spcAft>
              <a:buClr>
                <a:schemeClr val="dk2"/>
              </a:buClr>
              <a:buSzPts val="1100"/>
              <a:buNone/>
            </a:pPr>
            <a:r>
              <a:rPr lang="en" sz="1200" dirty="0"/>
              <a:t> </a:t>
            </a:r>
            <a:endParaRPr sz="1200" dirty="0"/>
          </a:p>
          <a:p>
            <a:pPr marL="0" lvl="0" indent="0" algn="l" rtl="0">
              <a:lnSpc>
                <a:spcPct val="100000"/>
              </a:lnSpc>
              <a:spcBef>
                <a:spcPts val="900"/>
              </a:spcBef>
              <a:spcAft>
                <a:spcPts val="0"/>
              </a:spcAft>
              <a:buClr>
                <a:schemeClr val="dk2"/>
              </a:buClr>
              <a:buSzPts val="1100"/>
              <a:buNone/>
            </a:pPr>
            <a:r>
              <a:rPr lang="en" sz="1200" dirty="0"/>
              <a:t>We captured historical data on the following pollutants:</a:t>
            </a:r>
            <a:endParaRPr sz="1200" dirty="0"/>
          </a:p>
          <a:p>
            <a:pPr marL="508000" lvl="1" indent="-196850" algn="l" rtl="0">
              <a:lnSpc>
                <a:spcPct val="100000"/>
              </a:lnSpc>
              <a:spcBef>
                <a:spcPts val="900"/>
              </a:spcBef>
              <a:spcAft>
                <a:spcPts val="0"/>
              </a:spcAft>
              <a:buClr>
                <a:schemeClr val="dk2"/>
              </a:buClr>
              <a:buSzPts val="1300"/>
              <a:buChar char="•"/>
            </a:pPr>
            <a:r>
              <a:rPr lang="en" sz="1050" dirty="0"/>
              <a:t>Carbon monoxide (CO)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monoxide (NO)</a:t>
            </a:r>
            <a:endParaRPr sz="1050" dirty="0"/>
          </a:p>
          <a:p>
            <a:pPr marL="508000" lvl="1" indent="-196850" algn="l" rtl="0">
              <a:lnSpc>
                <a:spcPct val="100000"/>
              </a:lnSpc>
              <a:spcBef>
                <a:spcPts val="900"/>
              </a:spcBef>
              <a:spcAft>
                <a:spcPts val="0"/>
              </a:spcAft>
              <a:buClr>
                <a:schemeClr val="dk2"/>
              </a:buClr>
              <a:buSzPts val="1300"/>
              <a:buChar char="•"/>
            </a:pPr>
            <a:r>
              <a:rPr lang="en" sz="1050" dirty="0"/>
              <a:t>Nitrogen dioxide (NO2)</a:t>
            </a:r>
            <a:endParaRPr sz="1050" dirty="0"/>
          </a:p>
          <a:p>
            <a:pPr marL="508000" lvl="1" indent="-196850" algn="l" rtl="0">
              <a:lnSpc>
                <a:spcPct val="100000"/>
              </a:lnSpc>
              <a:spcBef>
                <a:spcPts val="900"/>
              </a:spcBef>
              <a:spcAft>
                <a:spcPts val="0"/>
              </a:spcAft>
              <a:buClr>
                <a:schemeClr val="dk2"/>
              </a:buClr>
              <a:buSzPts val="1300"/>
              <a:buChar char="•"/>
            </a:pPr>
            <a:r>
              <a:rPr lang="en" sz="1050" dirty="0"/>
              <a:t>Ozone (O3)</a:t>
            </a:r>
            <a:endParaRPr sz="1050" dirty="0"/>
          </a:p>
          <a:p>
            <a:pPr marL="508000" lvl="1" indent="-196850" algn="l" rtl="0">
              <a:lnSpc>
                <a:spcPct val="100000"/>
              </a:lnSpc>
              <a:spcBef>
                <a:spcPts val="900"/>
              </a:spcBef>
              <a:spcAft>
                <a:spcPts val="0"/>
              </a:spcAft>
              <a:buClr>
                <a:schemeClr val="dk2"/>
              </a:buClr>
              <a:buSzPts val="1300"/>
              <a:buChar char="•"/>
            </a:pPr>
            <a:r>
              <a:rPr lang="en" sz="1050" dirty="0"/>
              <a:t>Sulphur dioxide (SO2)</a:t>
            </a:r>
            <a:endParaRPr sz="1050" dirty="0"/>
          </a:p>
          <a:p>
            <a:pPr marL="508000" lvl="1" indent="-196850" algn="l" rtl="0">
              <a:lnSpc>
                <a:spcPct val="100000"/>
              </a:lnSpc>
              <a:spcBef>
                <a:spcPts val="900"/>
              </a:spcBef>
              <a:spcAft>
                <a:spcPts val="0"/>
              </a:spcAft>
              <a:buClr>
                <a:schemeClr val="dk2"/>
              </a:buClr>
              <a:buSzPts val="1300"/>
              <a:buChar char="•"/>
            </a:pPr>
            <a:r>
              <a:rPr lang="en" sz="1050" dirty="0"/>
              <a:t>Ammonia (NH3)</a:t>
            </a:r>
            <a:endParaRPr sz="1050" dirty="0"/>
          </a:p>
          <a:p>
            <a:pPr marL="508000" lvl="1" indent="-196850" algn="l" rtl="0">
              <a:lnSpc>
                <a:spcPct val="100000"/>
              </a:lnSpc>
              <a:spcBef>
                <a:spcPts val="900"/>
              </a:spcBef>
              <a:spcAft>
                <a:spcPts val="0"/>
              </a:spcAft>
              <a:buClr>
                <a:schemeClr val="dk2"/>
              </a:buClr>
              <a:buSzPts val="1300"/>
              <a:buChar char="•"/>
            </a:pPr>
            <a:r>
              <a:rPr lang="en" sz="1050" dirty="0"/>
              <a:t>Particle pollution (also known as particulate matter, specifically PM2.5 and PM10)</a:t>
            </a:r>
            <a:endParaRPr sz="1050" dirty="0"/>
          </a:p>
          <a:p>
            <a:pPr marL="0" lvl="0" indent="0" algn="l" rtl="0">
              <a:lnSpc>
                <a:spcPct val="100000"/>
              </a:lnSpc>
              <a:spcBef>
                <a:spcPts val="900"/>
              </a:spcBef>
              <a:spcAft>
                <a:spcPts val="0"/>
              </a:spcAft>
              <a:buClr>
                <a:schemeClr val="dk2"/>
              </a:buClr>
              <a:buSzPts val="1100"/>
              <a:buNone/>
            </a:pPr>
            <a:endParaRPr sz="1100" dirty="0"/>
          </a:p>
        </p:txBody>
      </p:sp>
      <p:sp>
        <p:nvSpPr>
          <p:cNvPr id="417" name="Google Shape;417;p69"/>
          <p:cNvSpPr txBox="1">
            <a:spLocks noGrp="1"/>
          </p:cNvSpPr>
          <p:nvPr>
            <p:ph type="body" idx="3"/>
          </p:nvPr>
        </p:nvSpPr>
        <p:spPr>
          <a:xfrm>
            <a:off x="5416775" y="353175"/>
            <a:ext cx="3409500" cy="287100"/>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2"/>
              </a:buClr>
              <a:buSzPts val="1400"/>
              <a:buNone/>
            </a:pPr>
            <a:r>
              <a:rPr lang="en" sz="1400" dirty="0"/>
              <a:t>Air Quality Index (AQI) Analysis</a:t>
            </a:r>
            <a:endParaRPr sz="1100" dirty="0"/>
          </a:p>
        </p:txBody>
      </p:sp>
      <p:sp>
        <p:nvSpPr>
          <p:cNvPr id="2" name="TextBox 1">
            <a:extLst>
              <a:ext uri="{FF2B5EF4-FFF2-40B4-BE49-F238E27FC236}">
                <a16:creationId xmlns:a16="http://schemas.microsoft.com/office/drawing/2014/main" id="{59481F1F-42C6-F143-83D5-97254ECD0DE4}"/>
              </a:ext>
            </a:extLst>
          </p:cNvPr>
          <p:cNvSpPr txBox="1"/>
          <p:nvPr/>
        </p:nvSpPr>
        <p:spPr>
          <a:xfrm>
            <a:off x="139368" y="4853101"/>
            <a:ext cx="5277407" cy="246221"/>
          </a:xfrm>
          <a:prstGeom prst="rect">
            <a:avLst/>
          </a:prstGeom>
          <a:noFill/>
        </p:spPr>
        <p:txBody>
          <a:bodyPr wrap="none" rtlCol="0">
            <a:spAutoFit/>
          </a:bodyPr>
          <a:lstStyle/>
          <a:p>
            <a:r>
              <a:rPr lang="en-US" sz="1000" i="1" dirty="0"/>
              <a:t>https://</a:t>
            </a:r>
            <a:r>
              <a:rPr lang="en-US" sz="1000" i="1" dirty="0" err="1"/>
              <a:t>www.epa.gov</a:t>
            </a:r>
            <a:r>
              <a:rPr lang="en-US" sz="1000" i="1" dirty="0"/>
              <a:t>/sites/default/files/2015-10/documents/ace3_criteria_air_pollutants.pdf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0"/>
          <p:cNvSpPr txBox="1">
            <a:spLocks noGrp="1"/>
          </p:cNvSpPr>
          <p:nvPr>
            <p:ph type="title"/>
          </p:nvPr>
        </p:nvSpPr>
        <p:spPr>
          <a:xfrm>
            <a:off x="-190504" y="463750"/>
            <a:ext cx="45480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Sources of Data</a:t>
            </a:r>
            <a:endParaRPr dirty="0"/>
          </a:p>
        </p:txBody>
      </p:sp>
      <p:sp>
        <p:nvSpPr>
          <p:cNvPr id="424" name="Google Shape;424;p70"/>
          <p:cNvSpPr txBox="1">
            <a:spLocks noGrp="1"/>
          </p:cNvSpPr>
          <p:nvPr>
            <p:ph type="body" idx="1"/>
          </p:nvPr>
        </p:nvSpPr>
        <p:spPr>
          <a:xfrm>
            <a:off x="3963250" y="1115700"/>
            <a:ext cx="4741500" cy="287100"/>
          </a:xfrm>
          <a:prstGeom prst="rect">
            <a:avLst/>
          </a:prstGeom>
          <a:noFill/>
          <a:ln>
            <a:noFill/>
          </a:ln>
        </p:spPr>
        <p:txBody>
          <a:bodyPr spcFirstLastPara="1" wrap="square" lIns="0" tIns="34275" rIns="68575" bIns="34275" anchor="b" anchorCtr="0">
            <a:noAutofit/>
          </a:bodyPr>
          <a:lstStyle/>
          <a:p>
            <a:pPr marL="0" lvl="0" indent="0" algn="ctr" rtl="0">
              <a:lnSpc>
                <a:spcPct val="90000"/>
              </a:lnSpc>
              <a:spcBef>
                <a:spcPts val="0"/>
              </a:spcBef>
              <a:spcAft>
                <a:spcPts val="0"/>
              </a:spcAft>
              <a:buClr>
                <a:schemeClr val="dk2"/>
              </a:buClr>
              <a:buSzPts val="1200"/>
              <a:buNone/>
            </a:pPr>
            <a:r>
              <a:rPr lang="en" sz="2500" dirty="0"/>
              <a:t>OpenWeather API</a:t>
            </a:r>
            <a:endParaRPr sz="2500" dirty="0"/>
          </a:p>
        </p:txBody>
      </p:sp>
      <p:sp>
        <p:nvSpPr>
          <p:cNvPr id="425" name="Google Shape;425;p70"/>
          <p:cNvSpPr txBox="1">
            <a:spLocks noGrp="1"/>
          </p:cNvSpPr>
          <p:nvPr>
            <p:ph type="body" idx="4"/>
          </p:nvPr>
        </p:nvSpPr>
        <p:spPr>
          <a:xfrm>
            <a:off x="3817600" y="1495900"/>
            <a:ext cx="2516400" cy="2986500"/>
          </a:xfrm>
          <a:prstGeom prst="rect">
            <a:avLst/>
          </a:prstGeom>
          <a:noFill/>
          <a:ln>
            <a:noFill/>
          </a:ln>
        </p:spPr>
        <p:txBody>
          <a:bodyPr spcFirstLastPara="1" wrap="square" lIns="0" tIns="54000" rIns="68575" bIns="34275" anchor="t" anchorCtr="0">
            <a:noAutofit/>
          </a:bodyPr>
          <a:lstStyle/>
          <a:p>
            <a:pPr marL="177800" lvl="0" indent="-184150" algn="l" rtl="0">
              <a:lnSpc>
                <a:spcPct val="100000"/>
              </a:lnSpc>
              <a:spcBef>
                <a:spcPts val="0"/>
              </a:spcBef>
              <a:spcAft>
                <a:spcPts val="0"/>
              </a:spcAft>
              <a:buClr>
                <a:schemeClr val="dk2"/>
              </a:buClr>
              <a:buSzPts val="1100"/>
              <a:buChar char="•"/>
            </a:pPr>
            <a:r>
              <a:rPr lang="en" dirty="0"/>
              <a:t>The OpenWeather Air Pollution API provides current, forecast and historical air pollution data for any coordinates on the globe</a:t>
            </a:r>
          </a:p>
          <a:p>
            <a:pPr marL="177800" lvl="0" indent="-184150" algn="l" rtl="0">
              <a:lnSpc>
                <a:spcPct val="100000"/>
              </a:lnSpc>
              <a:spcBef>
                <a:spcPts val="0"/>
              </a:spcBef>
              <a:spcAft>
                <a:spcPts val="0"/>
              </a:spcAft>
              <a:buClr>
                <a:schemeClr val="dk2"/>
              </a:buClr>
              <a:buSzPts val="1100"/>
              <a:buChar char="•"/>
            </a:pPr>
            <a:endParaRPr sz="1300" dirty="0"/>
          </a:p>
          <a:p>
            <a:pPr marL="177800" lvl="0" indent="-184150" algn="l" rtl="0">
              <a:lnSpc>
                <a:spcPct val="100000"/>
              </a:lnSpc>
              <a:spcBef>
                <a:spcPts val="500"/>
              </a:spcBef>
              <a:spcAft>
                <a:spcPts val="0"/>
              </a:spcAft>
              <a:buClr>
                <a:schemeClr val="dk2"/>
              </a:buClr>
              <a:buSzPts val="1100"/>
              <a:buChar char="•"/>
            </a:pPr>
            <a:r>
              <a:rPr lang="en" dirty="0"/>
              <a:t>OpenWeather classifies Air Quality per the scale below:</a:t>
            </a:r>
            <a:endParaRPr sz="1300" dirty="0"/>
          </a:p>
          <a:p>
            <a:pPr marL="342900" lvl="1" indent="-177800" algn="l" rtl="0">
              <a:lnSpc>
                <a:spcPct val="100000"/>
              </a:lnSpc>
              <a:spcBef>
                <a:spcPts val="500"/>
              </a:spcBef>
              <a:spcAft>
                <a:spcPts val="0"/>
              </a:spcAft>
              <a:buClr>
                <a:schemeClr val="dk2"/>
              </a:buClr>
              <a:buSzPts val="1000"/>
              <a:buChar char="•"/>
            </a:pPr>
            <a:r>
              <a:rPr lang="en" sz="1000" dirty="0"/>
              <a:t>1 = Good</a:t>
            </a:r>
            <a:endParaRPr sz="1300" dirty="0"/>
          </a:p>
          <a:p>
            <a:pPr marL="342900" lvl="1" indent="-177800" algn="l" rtl="0">
              <a:lnSpc>
                <a:spcPct val="100000"/>
              </a:lnSpc>
              <a:spcBef>
                <a:spcPts val="500"/>
              </a:spcBef>
              <a:spcAft>
                <a:spcPts val="0"/>
              </a:spcAft>
              <a:buClr>
                <a:schemeClr val="dk2"/>
              </a:buClr>
              <a:buSzPts val="1000"/>
              <a:buChar char="•"/>
            </a:pPr>
            <a:r>
              <a:rPr lang="en" sz="1000" dirty="0"/>
              <a:t>2 = Fair</a:t>
            </a:r>
            <a:endParaRPr sz="1300" dirty="0"/>
          </a:p>
          <a:p>
            <a:pPr marL="342900" lvl="1" indent="-177800" algn="l" rtl="0">
              <a:lnSpc>
                <a:spcPct val="100000"/>
              </a:lnSpc>
              <a:spcBef>
                <a:spcPts val="500"/>
              </a:spcBef>
              <a:spcAft>
                <a:spcPts val="0"/>
              </a:spcAft>
              <a:buClr>
                <a:schemeClr val="dk2"/>
              </a:buClr>
              <a:buSzPts val="1000"/>
              <a:buChar char="•"/>
            </a:pPr>
            <a:r>
              <a:rPr lang="en" sz="1000" dirty="0"/>
              <a:t>3 = Moderate</a:t>
            </a:r>
            <a:endParaRPr sz="1300" dirty="0"/>
          </a:p>
          <a:p>
            <a:pPr marL="342900" lvl="1" indent="-177800" algn="l" rtl="0">
              <a:lnSpc>
                <a:spcPct val="100000"/>
              </a:lnSpc>
              <a:spcBef>
                <a:spcPts val="500"/>
              </a:spcBef>
              <a:spcAft>
                <a:spcPts val="0"/>
              </a:spcAft>
              <a:buClr>
                <a:schemeClr val="dk2"/>
              </a:buClr>
              <a:buSzPts val="1000"/>
              <a:buChar char="•"/>
            </a:pPr>
            <a:r>
              <a:rPr lang="en" sz="1000" dirty="0"/>
              <a:t>4 = Poor</a:t>
            </a:r>
            <a:endParaRPr sz="1300" dirty="0"/>
          </a:p>
          <a:p>
            <a:pPr marL="342900" lvl="1" indent="-177800" algn="l" rtl="0">
              <a:lnSpc>
                <a:spcPct val="100000"/>
              </a:lnSpc>
              <a:spcBef>
                <a:spcPts val="500"/>
              </a:spcBef>
              <a:spcAft>
                <a:spcPts val="0"/>
              </a:spcAft>
              <a:buClr>
                <a:schemeClr val="dk2"/>
              </a:buClr>
              <a:buSzPts val="1000"/>
              <a:buChar char="•"/>
            </a:pPr>
            <a:r>
              <a:rPr lang="en" sz="1000" dirty="0"/>
              <a:t>5 = Very Poor</a:t>
            </a:r>
            <a:endParaRPr sz="1300" dirty="0"/>
          </a:p>
          <a:p>
            <a:pPr marL="177800" lvl="0" indent="-184150" algn="l" rtl="0">
              <a:lnSpc>
                <a:spcPct val="100000"/>
              </a:lnSpc>
              <a:spcBef>
                <a:spcPts val="500"/>
              </a:spcBef>
              <a:spcAft>
                <a:spcPts val="0"/>
              </a:spcAft>
              <a:buClr>
                <a:schemeClr val="dk2"/>
              </a:buClr>
              <a:buSzPts val="1100"/>
              <a:buChar char="•"/>
            </a:pPr>
            <a:r>
              <a:rPr lang="en" dirty="0"/>
              <a:t>OpenWeather's API considers elements beyond the basic Air Quality Index (AQI). </a:t>
            </a:r>
            <a:endParaRPr sz="1300" dirty="0"/>
          </a:p>
        </p:txBody>
      </p:sp>
      <p:sp>
        <p:nvSpPr>
          <p:cNvPr id="426" name="Google Shape;426;p70"/>
          <p:cNvSpPr txBox="1">
            <a:spLocks noGrp="1"/>
          </p:cNvSpPr>
          <p:nvPr>
            <p:ph type="body" idx="5"/>
          </p:nvPr>
        </p:nvSpPr>
        <p:spPr>
          <a:xfrm>
            <a:off x="6476962" y="1509911"/>
            <a:ext cx="2516400" cy="3062400"/>
          </a:xfrm>
          <a:prstGeom prst="rect">
            <a:avLst/>
          </a:prstGeom>
          <a:noFill/>
          <a:ln>
            <a:noFill/>
          </a:ln>
        </p:spPr>
        <p:txBody>
          <a:bodyPr spcFirstLastPara="1" wrap="square" lIns="0" tIns="54000" rIns="68575" bIns="34275" anchor="t" anchorCtr="0">
            <a:noAutofit/>
          </a:bodyPr>
          <a:lstStyle/>
          <a:p>
            <a:pPr marL="177800" lvl="0" indent="-184150" algn="l" rtl="0">
              <a:lnSpc>
                <a:spcPct val="90000"/>
              </a:lnSpc>
              <a:spcBef>
                <a:spcPts val="0"/>
              </a:spcBef>
              <a:spcAft>
                <a:spcPts val="0"/>
              </a:spcAft>
              <a:buClr>
                <a:schemeClr val="dk2"/>
              </a:buClr>
              <a:buSzPts val="1100"/>
              <a:buChar char="•"/>
            </a:pPr>
            <a:r>
              <a:rPr lang="en-US" dirty="0"/>
              <a:t>Historical data is accessible from 27th November 2020</a:t>
            </a:r>
            <a:endParaRPr lang="en-US" sz="1300" dirty="0"/>
          </a:p>
          <a:p>
            <a:pPr marL="177800" lvl="0" indent="-184150" algn="l" rtl="0">
              <a:lnSpc>
                <a:spcPct val="90000"/>
              </a:lnSpc>
              <a:spcBef>
                <a:spcPts val="800"/>
              </a:spcBef>
              <a:spcAft>
                <a:spcPts val="0"/>
              </a:spcAft>
              <a:buClr>
                <a:schemeClr val="dk2"/>
              </a:buClr>
              <a:buSzPts val="1100"/>
              <a:buChar char="•"/>
            </a:pPr>
            <a:r>
              <a:rPr lang="en-US" dirty="0"/>
              <a:t>Our sample includes </a:t>
            </a:r>
            <a:r>
              <a:rPr lang="en" dirty="0"/>
              <a:t>4 selected locations:</a:t>
            </a:r>
            <a:endParaRPr sz="1300" dirty="0"/>
          </a:p>
          <a:p>
            <a:pPr marL="342900" lvl="1" indent="-177800" algn="l" rtl="0">
              <a:lnSpc>
                <a:spcPct val="90000"/>
              </a:lnSpc>
              <a:spcBef>
                <a:spcPts val="400"/>
              </a:spcBef>
              <a:spcAft>
                <a:spcPts val="0"/>
              </a:spcAft>
              <a:buClr>
                <a:schemeClr val="dk2"/>
              </a:buClr>
              <a:buSzPts val="1000"/>
              <a:buChar char="•"/>
            </a:pPr>
            <a:r>
              <a:rPr lang="en" sz="1000" dirty="0"/>
              <a:t>Alaska</a:t>
            </a:r>
            <a:endParaRPr sz="1300" dirty="0"/>
          </a:p>
          <a:p>
            <a:pPr marL="342900" lvl="1" indent="-177800" algn="l" rtl="0">
              <a:lnSpc>
                <a:spcPct val="90000"/>
              </a:lnSpc>
              <a:spcBef>
                <a:spcPts val="400"/>
              </a:spcBef>
              <a:spcAft>
                <a:spcPts val="0"/>
              </a:spcAft>
              <a:buClr>
                <a:schemeClr val="dk2"/>
              </a:buClr>
              <a:buSzPts val="1000"/>
              <a:buChar char="•"/>
            </a:pPr>
            <a:r>
              <a:rPr lang="en" sz="1000" dirty="0"/>
              <a:t>California</a:t>
            </a:r>
            <a:endParaRPr sz="1300" dirty="0"/>
          </a:p>
          <a:p>
            <a:pPr marL="342900" lvl="1" indent="-177800" algn="l" rtl="0">
              <a:lnSpc>
                <a:spcPct val="90000"/>
              </a:lnSpc>
              <a:spcBef>
                <a:spcPts val="400"/>
              </a:spcBef>
              <a:spcAft>
                <a:spcPts val="0"/>
              </a:spcAft>
              <a:buClr>
                <a:schemeClr val="dk2"/>
              </a:buClr>
              <a:buSzPts val="1000"/>
              <a:buChar char="•"/>
            </a:pPr>
            <a:r>
              <a:rPr lang="en" sz="1000" dirty="0"/>
              <a:t>Washington, DC</a:t>
            </a:r>
            <a:endParaRPr sz="1300" dirty="0"/>
          </a:p>
          <a:p>
            <a:pPr marL="342900" lvl="1" indent="-177800" algn="l" rtl="0">
              <a:lnSpc>
                <a:spcPct val="90000"/>
              </a:lnSpc>
              <a:spcBef>
                <a:spcPts val="400"/>
              </a:spcBef>
              <a:spcAft>
                <a:spcPts val="0"/>
              </a:spcAft>
              <a:buClr>
                <a:schemeClr val="dk2"/>
              </a:buClr>
              <a:buSzPts val="1000"/>
              <a:buChar char="•"/>
            </a:pPr>
            <a:r>
              <a:rPr lang="en" sz="1000" dirty="0"/>
              <a:t>Massachusetts</a:t>
            </a:r>
            <a:endParaRPr lang="en" dirty="0"/>
          </a:p>
          <a:p>
            <a:pPr marL="177800" lvl="0" indent="-184150"/>
            <a:r>
              <a:rPr lang="en" dirty="0"/>
              <a:t>We then created 4 different API requests for the 4 locations and captured the AQI data into a separate CSV</a:t>
            </a:r>
          </a:p>
          <a:p>
            <a:pPr marL="177800" lvl="0" indent="-184150"/>
            <a:r>
              <a:rPr lang="en" dirty="0"/>
              <a:t> Finally, we loaded into Tableau for visualization purposes</a:t>
            </a:r>
            <a:endParaRPr sz="1300" dirty="0"/>
          </a:p>
        </p:txBody>
      </p:sp>
      <p:pic>
        <p:nvPicPr>
          <p:cNvPr id="427" name="Google Shape;427;p70" descr="A person standing on a table&#10; "/>
          <p:cNvPicPr preferRelativeResize="0"/>
          <p:nvPr/>
        </p:nvPicPr>
        <p:blipFill rotWithShape="1">
          <a:blip r:embed="rId3">
            <a:alphaModFix/>
          </a:blip>
          <a:srcRect l="14435" r="14434"/>
          <a:stretch/>
        </p:blipFill>
        <p:spPr>
          <a:xfrm>
            <a:off x="492362" y="1811488"/>
            <a:ext cx="3182276" cy="29865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06"/>
        <p:cNvGrpSpPr/>
        <p:nvPr/>
      </p:nvGrpSpPr>
      <p:grpSpPr>
        <a:xfrm>
          <a:off x="0" y="0"/>
          <a:ext cx="0" cy="0"/>
          <a:chOff x="0" y="0"/>
          <a:chExt cx="0" cy="0"/>
        </a:xfrm>
      </p:grpSpPr>
      <p:sp>
        <p:nvSpPr>
          <p:cNvPr id="408" name="Google Shape;408;p68"/>
          <p:cNvSpPr txBox="1">
            <a:spLocks noGrp="1"/>
          </p:cNvSpPr>
          <p:nvPr>
            <p:ph type="title"/>
          </p:nvPr>
        </p:nvSpPr>
        <p:spPr>
          <a:xfrm>
            <a:off x="464826" y="2359125"/>
            <a:ext cx="45771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2700" dirty="0">
                <a:latin typeface="Arial"/>
                <a:cs typeface="Arial"/>
                <a:sym typeface="Arial"/>
              </a:rPr>
              <a:t>Which of the below air pollutants have the most impact of the overall AQI?</a:t>
            </a:r>
            <a:endParaRPr sz="2700" dirty="0">
              <a:latin typeface="Arial"/>
              <a:cs typeface="Arial"/>
            </a:endParaRPr>
          </a:p>
        </p:txBody>
      </p:sp>
      <p:sp>
        <p:nvSpPr>
          <p:cNvPr id="4" name="Google Shape;435;p71">
            <a:extLst>
              <a:ext uri="{FF2B5EF4-FFF2-40B4-BE49-F238E27FC236}">
                <a16:creationId xmlns:a16="http://schemas.microsoft.com/office/drawing/2014/main" id="{A950B85F-69A5-4759-AEE3-89AABA8B9977}"/>
              </a:ext>
            </a:extLst>
          </p:cNvPr>
          <p:cNvSpPr txBox="1"/>
          <p:nvPr/>
        </p:nvSpPr>
        <p:spPr>
          <a:xfrm>
            <a:off x="6816375" y="1017886"/>
            <a:ext cx="2218210" cy="3108513"/>
          </a:xfrm>
          <a:prstGeom prst="rect">
            <a:avLst/>
          </a:prstGeom>
          <a:noFill/>
          <a:ln>
            <a:noFill/>
          </a:ln>
        </p:spPr>
        <p:txBody>
          <a:bodyPr spcFirstLastPara="1" wrap="square" lIns="91425" tIns="91425" rIns="91425" bIns="91425" anchor="t" anchorCtr="0">
            <a:spAutoFit/>
          </a:bodyPr>
          <a:lstStyle/>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Carbon monoxide (CO)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monoxide (NO)</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Nitrogen dioxide (NO2)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Ozone (O3)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Sulphur dioxide (SO2)</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Ammonia (NH3)</a:t>
            </a:r>
            <a:endParaRPr sz="13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1 (PM2.5)</a:t>
            </a:r>
            <a:endParaRPr sz="1100" dirty="0">
              <a:solidFill>
                <a:schemeClr val="bg1"/>
              </a:solidFill>
            </a:endParaRPr>
          </a:p>
          <a:p>
            <a:pPr marL="460375" lvl="1" indent="-233363" algn="l" rtl="0">
              <a:spcBef>
                <a:spcPts val="1200"/>
              </a:spcBef>
              <a:spcAft>
                <a:spcPts val="0"/>
              </a:spcAft>
              <a:buClr>
                <a:schemeClr val="bg1"/>
              </a:buClr>
              <a:buSzPts val="1100"/>
              <a:buFont typeface="+mj-lt"/>
              <a:buAutoNum type="arabicPeriod"/>
            </a:pPr>
            <a:r>
              <a:rPr lang="en" sz="1100" dirty="0">
                <a:solidFill>
                  <a:schemeClr val="bg1"/>
                </a:solidFill>
              </a:rPr>
              <a:t>Particle pollution 2 (PM10)</a:t>
            </a:r>
            <a:endParaRPr dirty="0">
              <a:solidFill>
                <a:schemeClr val="bg1"/>
              </a:solidFill>
            </a:endParaRPr>
          </a:p>
        </p:txBody>
      </p:sp>
      <p:cxnSp>
        <p:nvCxnSpPr>
          <p:cNvPr id="6" name="Google Shape;437;p71">
            <a:extLst>
              <a:ext uri="{FF2B5EF4-FFF2-40B4-BE49-F238E27FC236}">
                <a16:creationId xmlns:a16="http://schemas.microsoft.com/office/drawing/2014/main" id="{DB6A10FD-9BE6-452F-A201-357351D1D7EC}"/>
              </a:ext>
            </a:extLst>
          </p:cNvPr>
          <p:cNvCxnSpPr>
            <a:cxnSpLocks/>
          </p:cNvCxnSpPr>
          <p:nvPr/>
        </p:nvCxnSpPr>
        <p:spPr>
          <a:xfrm flipV="1">
            <a:off x="5322277" y="1395123"/>
            <a:ext cx="1702686" cy="1141028"/>
          </a:xfrm>
          <a:prstGeom prst="straightConnector1">
            <a:avLst/>
          </a:prstGeom>
          <a:noFill/>
          <a:ln w="25400" cap="flat" cmpd="sng">
            <a:solidFill>
              <a:schemeClr val="bg1"/>
            </a:solidFill>
            <a:prstDash val="solid"/>
            <a:round/>
            <a:headEnd type="none" w="med" len="med"/>
            <a:tailEnd type="triangle" w="med" len="med"/>
          </a:ln>
        </p:spPr>
      </p:cxnSp>
      <p:cxnSp>
        <p:nvCxnSpPr>
          <p:cNvPr id="13" name="Google Shape;437;p71">
            <a:extLst>
              <a:ext uri="{FF2B5EF4-FFF2-40B4-BE49-F238E27FC236}">
                <a16:creationId xmlns:a16="http://schemas.microsoft.com/office/drawing/2014/main" id="{203EDF05-E7A2-483C-9306-40A18AD61A94}"/>
              </a:ext>
            </a:extLst>
          </p:cNvPr>
          <p:cNvCxnSpPr>
            <a:cxnSpLocks/>
          </p:cNvCxnSpPr>
          <p:nvPr/>
        </p:nvCxnSpPr>
        <p:spPr>
          <a:xfrm flipV="1">
            <a:off x="5322277" y="1680308"/>
            <a:ext cx="1702686" cy="855843"/>
          </a:xfrm>
          <a:prstGeom prst="straightConnector1">
            <a:avLst/>
          </a:prstGeom>
          <a:noFill/>
          <a:ln w="25400" cap="flat" cmpd="sng">
            <a:solidFill>
              <a:schemeClr val="bg1"/>
            </a:solidFill>
            <a:prstDash val="solid"/>
            <a:round/>
            <a:headEnd type="none" w="med" len="med"/>
            <a:tailEnd type="triangle" w="med" len="med"/>
          </a:ln>
        </p:spPr>
      </p:cxnSp>
      <p:cxnSp>
        <p:nvCxnSpPr>
          <p:cNvPr id="16" name="Google Shape;437;p71">
            <a:extLst>
              <a:ext uri="{FF2B5EF4-FFF2-40B4-BE49-F238E27FC236}">
                <a16:creationId xmlns:a16="http://schemas.microsoft.com/office/drawing/2014/main" id="{1299F7D2-16E7-4D72-8355-667860C460DC}"/>
              </a:ext>
            </a:extLst>
          </p:cNvPr>
          <p:cNvCxnSpPr>
            <a:cxnSpLocks/>
          </p:cNvCxnSpPr>
          <p:nvPr/>
        </p:nvCxnSpPr>
        <p:spPr>
          <a:xfrm flipV="1">
            <a:off x="5322277" y="2024185"/>
            <a:ext cx="1702686" cy="511966"/>
          </a:xfrm>
          <a:prstGeom prst="straightConnector1">
            <a:avLst/>
          </a:prstGeom>
          <a:noFill/>
          <a:ln w="25400" cap="flat" cmpd="sng">
            <a:solidFill>
              <a:schemeClr val="bg1"/>
            </a:solidFill>
            <a:prstDash val="solid"/>
            <a:round/>
            <a:headEnd type="none" w="med" len="med"/>
            <a:tailEnd type="triangle" w="med" len="med"/>
          </a:ln>
        </p:spPr>
      </p:cxnSp>
      <p:cxnSp>
        <p:nvCxnSpPr>
          <p:cNvPr id="17" name="Google Shape;437;p71">
            <a:extLst>
              <a:ext uri="{FF2B5EF4-FFF2-40B4-BE49-F238E27FC236}">
                <a16:creationId xmlns:a16="http://schemas.microsoft.com/office/drawing/2014/main" id="{71C7E9C2-F3B6-4BED-9EA4-A589A8ED4C8F}"/>
              </a:ext>
            </a:extLst>
          </p:cNvPr>
          <p:cNvCxnSpPr>
            <a:cxnSpLocks/>
          </p:cNvCxnSpPr>
          <p:nvPr/>
        </p:nvCxnSpPr>
        <p:spPr>
          <a:xfrm flipV="1">
            <a:off x="5322277" y="2359125"/>
            <a:ext cx="1702686" cy="187254"/>
          </a:xfrm>
          <a:prstGeom prst="straightConnector1">
            <a:avLst/>
          </a:prstGeom>
          <a:noFill/>
          <a:ln w="25400" cap="flat" cmpd="sng">
            <a:solidFill>
              <a:schemeClr val="bg1"/>
            </a:solidFill>
            <a:prstDash val="solid"/>
            <a:round/>
            <a:headEnd type="none" w="med" len="med"/>
            <a:tailEnd type="triangle" w="med" len="med"/>
          </a:ln>
        </p:spPr>
      </p:cxnSp>
      <p:cxnSp>
        <p:nvCxnSpPr>
          <p:cNvPr id="18" name="Google Shape;437;p71">
            <a:extLst>
              <a:ext uri="{FF2B5EF4-FFF2-40B4-BE49-F238E27FC236}">
                <a16:creationId xmlns:a16="http://schemas.microsoft.com/office/drawing/2014/main" id="{8879D355-E064-4588-A189-127E6CADD0C8}"/>
              </a:ext>
            </a:extLst>
          </p:cNvPr>
          <p:cNvCxnSpPr>
            <a:cxnSpLocks/>
          </p:cNvCxnSpPr>
          <p:nvPr/>
        </p:nvCxnSpPr>
        <p:spPr>
          <a:xfrm>
            <a:off x="5322277" y="2556608"/>
            <a:ext cx="1702686" cy="40514"/>
          </a:xfrm>
          <a:prstGeom prst="straightConnector1">
            <a:avLst/>
          </a:prstGeom>
          <a:noFill/>
          <a:ln w="25400" cap="flat" cmpd="sng">
            <a:solidFill>
              <a:schemeClr val="bg1"/>
            </a:solidFill>
            <a:prstDash val="solid"/>
            <a:round/>
            <a:headEnd type="none" w="med" len="med"/>
            <a:tailEnd type="triangle" w="med" len="med"/>
          </a:ln>
        </p:spPr>
      </p:cxnSp>
      <p:cxnSp>
        <p:nvCxnSpPr>
          <p:cNvPr id="19" name="Google Shape;437;p71">
            <a:extLst>
              <a:ext uri="{FF2B5EF4-FFF2-40B4-BE49-F238E27FC236}">
                <a16:creationId xmlns:a16="http://schemas.microsoft.com/office/drawing/2014/main" id="{7D0671E2-144C-4954-864C-D83B9206DA42}"/>
              </a:ext>
            </a:extLst>
          </p:cNvPr>
          <p:cNvCxnSpPr>
            <a:cxnSpLocks/>
          </p:cNvCxnSpPr>
          <p:nvPr/>
        </p:nvCxnSpPr>
        <p:spPr>
          <a:xfrm>
            <a:off x="5322277" y="2571750"/>
            <a:ext cx="1641231" cy="398096"/>
          </a:xfrm>
          <a:prstGeom prst="straightConnector1">
            <a:avLst/>
          </a:prstGeom>
          <a:noFill/>
          <a:ln w="25400" cap="flat" cmpd="sng">
            <a:solidFill>
              <a:schemeClr val="bg1"/>
            </a:solidFill>
            <a:prstDash val="solid"/>
            <a:round/>
            <a:headEnd type="none" w="med" len="med"/>
            <a:tailEnd type="triangle" w="med" len="med"/>
          </a:ln>
        </p:spPr>
      </p:cxnSp>
      <p:cxnSp>
        <p:nvCxnSpPr>
          <p:cNvPr id="20" name="Google Shape;437;p71">
            <a:extLst>
              <a:ext uri="{FF2B5EF4-FFF2-40B4-BE49-F238E27FC236}">
                <a16:creationId xmlns:a16="http://schemas.microsoft.com/office/drawing/2014/main" id="{DE769DAB-5375-4072-AF13-EA14627334C9}"/>
              </a:ext>
            </a:extLst>
          </p:cNvPr>
          <p:cNvCxnSpPr>
            <a:cxnSpLocks/>
          </p:cNvCxnSpPr>
          <p:nvPr/>
        </p:nvCxnSpPr>
        <p:spPr>
          <a:xfrm>
            <a:off x="5322277" y="2556608"/>
            <a:ext cx="1702686" cy="718038"/>
          </a:xfrm>
          <a:prstGeom prst="straightConnector1">
            <a:avLst/>
          </a:prstGeom>
          <a:noFill/>
          <a:ln w="25400" cap="flat" cmpd="sng">
            <a:solidFill>
              <a:schemeClr val="bg1"/>
            </a:solidFill>
            <a:prstDash val="solid"/>
            <a:round/>
            <a:headEnd type="none" w="med" len="med"/>
            <a:tailEnd type="triangle" w="med" len="med"/>
          </a:ln>
        </p:spPr>
      </p:cxnSp>
      <p:cxnSp>
        <p:nvCxnSpPr>
          <p:cNvPr id="21" name="Google Shape;437;p71">
            <a:extLst>
              <a:ext uri="{FF2B5EF4-FFF2-40B4-BE49-F238E27FC236}">
                <a16:creationId xmlns:a16="http://schemas.microsoft.com/office/drawing/2014/main" id="{1B18CE07-B0F7-49D8-80E8-839B4A81D1D5}"/>
              </a:ext>
            </a:extLst>
          </p:cNvPr>
          <p:cNvCxnSpPr>
            <a:cxnSpLocks/>
          </p:cNvCxnSpPr>
          <p:nvPr/>
        </p:nvCxnSpPr>
        <p:spPr>
          <a:xfrm>
            <a:off x="5322277" y="2546378"/>
            <a:ext cx="1702686" cy="1270800"/>
          </a:xfrm>
          <a:prstGeom prst="straightConnector1">
            <a:avLst/>
          </a:prstGeom>
          <a:noFill/>
          <a:ln w="25400" cap="flat" cmpd="sng">
            <a:solidFill>
              <a:schemeClr val="bg1"/>
            </a:solidFill>
            <a:prstDash val="solid"/>
            <a:round/>
            <a:headEnd type="none" w="med" len="med"/>
            <a:tailEnd type="triangle" w="med" len="med"/>
          </a:ln>
        </p:spPr>
      </p:cxnSp>
    </p:spTree>
    <p:extLst>
      <p:ext uri="{BB962C8B-B14F-4D97-AF65-F5344CB8AC3E}">
        <p14:creationId xmlns:p14="http://schemas.microsoft.com/office/powerpoint/2010/main" val="1235496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2"/>
          <p:cNvSpPr txBox="1">
            <a:spLocks noGrp="1"/>
          </p:cNvSpPr>
          <p:nvPr>
            <p:ph type="title"/>
          </p:nvPr>
        </p:nvSpPr>
        <p:spPr>
          <a:xfrm>
            <a:off x="0" y="690150"/>
            <a:ext cx="4406700" cy="9942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sz="3200" dirty="0">
                <a:solidFill>
                  <a:srgbClr val="5DAAB0"/>
                </a:solidFill>
                <a:latin typeface="Arial"/>
                <a:ea typeface="Arial"/>
                <a:cs typeface="Arial"/>
                <a:sym typeface="Arial"/>
              </a:rPr>
              <a:t>Hypothesis Testing</a:t>
            </a:r>
            <a:endParaRPr sz="3200" dirty="0"/>
          </a:p>
        </p:txBody>
      </p:sp>
      <p:sp>
        <p:nvSpPr>
          <p:cNvPr id="449" name="Google Shape;449;p72"/>
          <p:cNvSpPr txBox="1">
            <a:spLocks noGrp="1"/>
          </p:cNvSpPr>
          <p:nvPr>
            <p:ph type="body" idx="1"/>
          </p:nvPr>
        </p:nvSpPr>
        <p:spPr>
          <a:xfrm>
            <a:off x="4994082" y="1045239"/>
            <a:ext cx="4134000" cy="4224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2"/>
              </a:buClr>
              <a:buSzPts val="1100"/>
              <a:buNone/>
            </a:pPr>
            <a:endParaRPr sz="1300" dirty="0"/>
          </a:p>
          <a:p>
            <a:pPr marL="0" lvl="0" indent="0" algn="l" rtl="0">
              <a:lnSpc>
                <a:spcPct val="100000"/>
              </a:lnSpc>
              <a:spcBef>
                <a:spcPts val="900"/>
              </a:spcBef>
              <a:spcAft>
                <a:spcPts val="0"/>
              </a:spcAft>
              <a:buNone/>
            </a:pPr>
            <a:endParaRPr sz="1300" dirty="0"/>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By running various machine learning models (namely RandomForest and AdaBooster), we  tried to assess whether specific pollutants have more or less impact of the AQI. </a:t>
            </a:r>
          </a:p>
          <a:p>
            <a:pPr marL="285750" lvl="0" indent="-285750" algn="l" rtl="0">
              <a:lnSpc>
                <a:spcPct val="100000"/>
              </a:lnSpc>
              <a:spcBef>
                <a:spcPts val="900"/>
              </a:spcBef>
              <a:spcAft>
                <a:spcPts val="0"/>
              </a:spcAft>
              <a:buClr>
                <a:schemeClr val="dk2"/>
              </a:buClr>
              <a:buSzPts val="1100"/>
              <a:buFont typeface="Arial" panose="020B0604020202020204" pitchFamily="34" charset="0"/>
              <a:buChar char="•"/>
            </a:pPr>
            <a:r>
              <a:rPr lang="en" sz="1300" dirty="0"/>
              <a:t>Moreover, we wanted to compare various </a:t>
            </a:r>
            <a:r>
              <a:rPr lang="en-US" sz="1300" dirty="0"/>
              <a:t>location</a:t>
            </a:r>
            <a:r>
              <a:rPr lang="en" sz="1300" dirty="0"/>
              <a:t>s’ pollutants to see if there were any differences at the </a:t>
            </a:r>
            <a:r>
              <a:rPr lang="en-US" sz="1300" dirty="0"/>
              <a:t>location</a:t>
            </a:r>
            <a:r>
              <a:rPr lang="en" sz="1300" dirty="0"/>
              <a:t> level.</a:t>
            </a:r>
            <a:endParaRPr sz="1300" dirty="0"/>
          </a:p>
          <a:p>
            <a:pPr marL="0" lvl="0" indent="0" algn="l" rtl="0">
              <a:lnSpc>
                <a:spcPct val="100000"/>
              </a:lnSpc>
              <a:spcBef>
                <a:spcPts val="900"/>
              </a:spcBef>
              <a:spcAft>
                <a:spcPts val="0"/>
              </a:spcAft>
              <a:buClr>
                <a:schemeClr val="dk2"/>
              </a:buClr>
              <a:buSzPts val="1100"/>
              <a:buNone/>
            </a:pPr>
            <a:endParaRPr sz="1100" dirty="0"/>
          </a:p>
        </p:txBody>
      </p:sp>
      <p:sp>
        <p:nvSpPr>
          <p:cNvPr id="450" name="Google Shape;450;p72"/>
          <p:cNvSpPr txBox="1">
            <a:spLocks noGrp="1"/>
          </p:cNvSpPr>
          <p:nvPr>
            <p:ph type="body" idx="3"/>
          </p:nvPr>
        </p:nvSpPr>
        <p:spPr>
          <a:xfrm>
            <a:off x="5356332" y="901689"/>
            <a:ext cx="3409500" cy="2871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2"/>
              </a:buClr>
              <a:buSzPts val="1400"/>
              <a:buNone/>
            </a:pPr>
            <a:r>
              <a:rPr lang="en" sz="1600" dirty="0"/>
              <a:t>Air Quality Index (AQI) Analysis</a:t>
            </a:r>
            <a:endParaRPr sz="1300" dirty="0"/>
          </a:p>
        </p:txBody>
      </p:sp>
      <p:pic>
        <p:nvPicPr>
          <p:cNvPr id="451" name="Google Shape;451;p72" descr="A picture containing icon&#10;&#10;Description automatically generated"/>
          <p:cNvPicPr preferRelativeResize="0"/>
          <p:nvPr/>
        </p:nvPicPr>
        <p:blipFill rotWithShape="1">
          <a:blip r:embed="rId3">
            <a:alphaModFix/>
          </a:blip>
          <a:srcRect/>
          <a:stretch/>
        </p:blipFill>
        <p:spPr>
          <a:xfrm>
            <a:off x="9" y="1785939"/>
            <a:ext cx="4840941" cy="274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5DAAB0"/>
        </a:solidFill>
        <a:effectLst/>
      </p:bgPr>
    </p:bg>
    <p:spTree>
      <p:nvGrpSpPr>
        <p:cNvPr id="1" name="Shape 456"/>
        <p:cNvGrpSpPr/>
        <p:nvPr/>
      </p:nvGrpSpPr>
      <p:grpSpPr>
        <a:xfrm>
          <a:off x="0" y="0"/>
          <a:ext cx="0" cy="0"/>
          <a:chOff x="0" y="0"/>
          <a:chExt cx="0" cy="0"/>
        </a:xfrm>
      </p:grpSpPr>
      <p:sp>
        <p:nvSpPr>
          <p:cNvPr id="457" name="Google Shape;457;p73"/>
          <p:cNvSpPr txBox="1">
            <a:spLocks noGrp="1"/>
          </p:cNvSpPr>
          <p:nvPr>
            <p:ph type="body" idx="1"/>
          </p:nvPr>
        </p:nvSpPr>
        <p:spPr>
          <a:xfrm>
            <a:off x="5501735" y="2359119"/>
            <a:ext cx="1866900" cy="2343149"/>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lt1"/>
              </a:buClr>
              <a:buSzPts val="18800"/>
              <a:buNone/>
            </a:pPr>
            <a:endParaRPr sz="1100" dirty="0"/>
          </a:p>
        </p:txBody>
      </p:sp>
      <p:sp>
        <p:nvSpPr>
          <p:cNvPr id="458" name="Google Shape;458;p73"/>
          <p:cNvSpPr txBox="1">
            <a:spLocks noGrp="1"/>
          </p:cNvSpPr>
          <p:nvPr>
            <p:ph type="title"/>
          </p:nvPr>
        </p:nvSpPr>
        <p:spPr>
          <a:xfrm>
            <a:off x="628651" y="2359125"/>
            <a:ext cx="4602600" cy="1270800"/>
          </a:xfrm>
          <a:prstGeom prst="rect">
            <a:avLst/>
          </a:prstGeom>
          <a:noFill/>
          <a:ln>
            <a:noFill/>
          </a:ln>
        </p:spPr>
        <p:txBody>
          <a:bodyPr spcFirstLastPara="1" wrap="square" lIns="0" tIns="34275" rIns="68575" bIns="34275" anchor="t" anchorCtr="0">
            <a:normAutofit/>
          </a:bodyPr>
          <a:lstStyle/>
          <a:p>
            <a:pPr marL="0" lvl="0" indent="0" algn="l" rtl="0">
              <a:lnSpc>
                <a:spcPct val="90000"/>
              </a:lnSpc>
              <a:spcBef>
                <a:spcPts val="0"/>
              </a:spcBef>
              <a:spcAft>
                <a:spcPts val="0"/>
              </a:spcAft>
              <a:buClr>
                <a:schemeClr val="lt1"/>
              </a:buClr>
              <a:buSzPts val="4500"/>
              <a:buFont typeface="Arial"/>
              <a:buNone/>
            </a:pPr>
            <a:r>
              <a:rPr lang="en" sz="3000">
                <a:solidFill>
                  <a:schemeClr val="lt1"/>
                </a:solidFill>
                <a:latin typeface="Arial"/>
                <a:ea typeface="Arial"/>
                <a:cs typeface="Arial"/>
                <a:sym typeface="Arial"/>
              </a:rPr>
              <a:t>AQI Analysis Summary</a:t>
            </a:r>
            <a:endParaRPr sz="3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74"/>
          <p:cNvSpPr txBox="1">
            <a:spLocks noGrp="1"/>
          </p:cNvSpPr>
          <p:nvPr>
            <p:ph type="title"/>
          </p:nvPr>
        </p:nvSpPr>
        <p:spPr>
          <a:xfrm>
            <a:off x="646168" y="346477"/>
            <a:ext cx="8094428" cy="1006500"/>
          </a:xfrm>
          <a:prstGeom prst="rect">
            <a:avLst/>
          </a:prstGeom>
          <a:noFill/>
          <a:ln>
            <a:noFill/>
          </a:ln>
        </p:spPr>
        <p:txBody>
          <a:bodyPr spcFirstLastPara="1" wrap="square" lIns="0" tIns="34275" rIns="68575" bIns="34275" anchor="b" anchorCtr="0">
            <a:normAutofit/>
          </a:bodyPr>
          <a:lstStyle/>
          <a:p>
            <a:pPr marL="0" lvl="0" indent="0" algn="ctr" rtl="0">
              <a:lnSpc>
                <a:spcPct val="90000"/>
              </a:lnSpc>
              <a:spcBef>
                <a:spcPts val="0"/>
              </a:spcBef>
              <a:spcAft>
                <a:spcPts val="0"/>
              </a:spcAft>
              <a:buClr>
                <a:srgbClr val="5DAAB0"/>
              </a:buClr>
              <a:buSzPts val="3300"/>
              <a:buFont typeface="Arial"/>
              <a:buNone/>
            </a:pPr>
            <a:r>
              <a:rPr lang="en" dirty="0">
                <a:solidFill>
                  <a:srgbClr val="5DAAB0"/>
                </a:solidFill>
                <a:latin typeface="Arial"/>
                <a:ea typeface="Arial"/>
                <a:cs typeface="Arial"/>
                <a:sym typeface="Arial"/>
              </a:rPr>
              <a:t>Selected </a:t>
            </a:r>
            <a:r>
              <a:rPr lang="en-US" dirty="0">
                <a:solidFill>
                  <a:srgbClr val="5DAAB0"/>
                </a:solidFill>
                <a:latin typeface="Arial"/>
                <a:ea typeface="Arial"/>
                <a:cs typeface="Arial"/>
                <a:sym typeface="Arial"/>
              </a:rPr>
              <a:t>Location</a:t>
            </a:r>
            <a:r>
              <a:rPr lang="en" dirty="0">
                <a:solidFill>
                  <a:srgbClr val="5DAAB0"/>
                </a:solidFill>
                <a:latin typeface="Arial"/>
                <a:ea typeface="Arial"/>
                <a:cs typeface="Arial"/>
                <a:sym typeface="Arial"/>
              </a:rPr>
              <a:t>s for our AQI A</a:t>
            </a:r>
            <a:r>
              <a:rPr lang="en-US" dirty="0">
                <a:solidFill>
                  <a:srgbClr val="5DAAB0"/>
                </a:solidFill>
                <a:latin typeface="Arial"/>
                <a:ea typeface="Arial"/>
                <a:cs typeface="Arial"/>
                <a:sym typeface="Arial"/>
              </a:rPr>
              <a:t>n</a:t>
            </a:r>
            <a:r>
              <a:rPr lang="en" dirty="0">
                <a:solidFill>
                  <a:srgbClr val="5DAAB0"/>
                </a:solidFill>
                <a:latin typeface="Arial"/>
                <a:ea typeface="Arial"/>
                <a:cs typeface="Arial"/>
                <a:sym typeface="Arial"/>
              </a:rPr>
              <a:t>alysis</a:t>
            </a:r>
            <a:endParaRPr dirty="0"/>
          </a:p>
        </p:txBody>
      </p:sp>
      <p:sp>
        <p:nvSpPr>
          <p:cNvPr id="465" name="Google Shape;465;p74"/>
          <p:cNvSpPr txBox="1">
            <a:spLocks noGrp="1"/>
          </p:cNvSpPr>
          <p:nvPr>
            <p:ph type="body" idx="1"/>
          </p:nvPr>
        </p:nvSpPr>
        <p:spPr>
          <a:xfrm>
            <a:off x="5506280" y="1976424"/>
            <a:ext cx="3339764" cy="3065400"/>
          </a:xfrm>
          <a:prstGeom prst="rect">
            <a:avLst/>
          </a:prstGeom>
          <a:noFill/>
          <a:ln>
            <a:noFill/>
          </a:ln>
        </p:spPr>
        <p:txBody>
          <a:bodyPr spcFirstLastPara="1" wrap="square" lIns="0" tIns="34275" rIns="68575" bIns="34275" anchor="t" anchorCtr="0">
            <a:normAutofit/>
          </a:bodyPr>
          <a:lstStyle/>
          <a:p>
            <a:pPr marL="0" lvl="0" indent="0" algn="l" rtl="0">
              <a:lnSpc>
                <a:spcPct val="100000"/>
              </a:lnSpc>
              <a:spcBef>
                <a:spcPts val="600"/>
              </a:spcBef>
              <a:spcAft>
                <a:spcPts val="0"/>
              </a:spcAft>
              <a:buClr>
                <a:schemeClr val="dk2"/>
              </a:buClr>
              <a:buSzPts val="1100"/>
              <a:buNone/>
            </a:pPr>
            <a:r>
              <a:rPr lang="en" sz="1400" dirty="0"/>
              <a:t>Our team selected four locations for comparison purposes:</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Alaska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California</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Washington, DC</a:t>
            </a:r>
          </a:p>
          <a:p>
            <a:pPr marL="460375" lvl="0" indent="-233363" algn="l" rtl="0">
              <a:lnSpc>
                <a:spcPct val="100000"/>
              </a:lnSpc>
              <a:spcBef>
                <a:spcPts val="600"/>
              </a:spcBef>
              <a:spcAft>
                <a:spcPts val="0"/>
              </a:spcAft>
              <a:buClr>
                <a:schemeClr val="dk2"/>
              </a:buClr>
              <a:buSzPts val="1100"/>
              <a:buFont typeface="Arial" panose="020B0604020202020204" pitchFamily="34" charset="0"/>
              <a:buChar char="•"/>
            </a:pPr>
            <a:r>
              <a:rPr lang="en" sz="1200" dirty="0"/>
              <a:t>Massachusetts</a:t>
            </a:r>
          </a:p>
          <a:p>
            <a:pPr marL="0" lvl="0" indent="0" algn="l" rtl="0">
              <a:lnSpc>
                <a:spcPct val="100000"/>
              </a:lnSpc>
              <a:spcBef>
                <a:spcPts val="600"/>
              </a:spcBef>
              <a:spcAft>
                <a:spcPts val="0"/>
              </a:spcAft>
              <a:buClr>
                <a:schemeClr val="dk2"/>
              </a:buClr>
              <a:buSzPts val="1100"/>
              <a:buNone/>
            </a:pPr>
            <a:r>
              <a:rPr lang="en" sz="1400" dirty="0"/>
              <a:t>This visualization summarizes the Air Quality Index (AQI) average score since November 2020.</a:t>
            </a:r>
            <a:endParaRPr sz="1400" dirty="0"/>
          </a:p>
        </p:txBody>
      </p:sp>
      <p:sp>
        <p:nvSpPr>
          <p:cNvPr id="466" name="Google Shape;466;p74"/>
          <p:cNvSpPr txBox="1">
            <a:spLocks noGrp="1"/>
          </p:cNvSpPr>
          <p:nvPr>
            <p:ph type="body" idx="2"/>
          </p:nvPr>
        </p:nvSpPr>
        <p:spPr>
          <a:xfrm>
            <a:off x="5388439" y="1691381"/>
            <a:ext cx="3575447" cy="241426"/>
          </a:xfrm>
          <a:prstGeom prst="rect">
            <a:avLst/>
          </a:prstGeom>
          <a:noFill/>
          <a:ln>
            <a:noFill/>
          </a:ln>
        </p:spPr>
        <p:txBody>
          <a:bodyPr spcFirstLastPara="1" wrap="square" lIns="0" tIns="34275" rIns="68575" bIns="34275" anchor="t" anchorCtr="0">
            <a:normAutofit/>
          </a:bodyPr>
          <a:lstStyle/>
          <a:p>
            <a:pPr marL="0" lvl="0" indent="0" algn="ctr" rtl="0">
              <a:lnSpc>
                <a:spcPct val="90000"/>
              </a:lnSpc>
              <a:spcBef>
                <a:spcPts val="0"/>
              </a:spcBef>
              <a:spcAft>
                <a:spcPts val="0"/>
              </a:spcAft>
              <a:buClr>
                <a:schemeClr val="dk2"/>
              </a:buClr>
              <a:buSzPts val="1100"/>
              <a:buNone/>
            </a:pPr>
            <a:r>
              <a:rPr lang="en" sz="1100" dirty="0"/>
              <a:t>USING TABLEAU</a:t>
            </a:r>
            <a:endParaRPr sz="1100" dirty="0"/>
          </a:p>
        </p:txBody>
      </p:sp>
      <p:sp>
        <p:nvSpPr>
          <p:cNvPr id="2" name="TextBox 1">
            <a:extLst>
              <a:ext uri="{FF2B5EF4-FFF2-40B4-BE49-F238E27FC236}">
                <a16:creationId xmlns:a16="http://schemas.microsoft.com/office/drawing/2014/main" id="{652A84E4-554A-4088-BEE6-1A777E8D4EA5}"/>
              </a:ext>
            </a:extLst>
          </p:cNvPr>
          <p:cNvSpPr txBox="1"/>
          <p:nvPr/>
        </p:nvSpPr>
        <p:spPr>
          <a:xfrm>
            <a:off x="532737" y="4767041"/>
            <a:ext cx="8094428" cy="261610"/>
          </a:xfrm>
          <a:prstGeom prst="rect">
            <a:avLst/>
          </a:prstGeom>
          <a:noFill/>
        </p:spPr>
        <p:txBody>
          <a:bodyPr wrap="square" rtlCol="0">
            <a:spAutoFit/>
          </a:bodyPr>
          <a:lstStyle/>
          <a:p>
            <a:r>
              <a:rPr lang="en-US" sz="1100" i="1" dirty="0"/>
              <a:t>Tableau Story Link: https://public.tableau.com/app/profile/elo.sla/viz/Final_Project_AQI_Story/AQIStory?publish=yes</a:t>
            </a:r>
          </a:p>
        </p:txBody>
      </p:sp>
      <p:pic>
        <p:nvPicPr>
          <p:cNvPr id="6" name="Picture 5">
            <a:extLst>
              <a:ext uri="{FF2B5EF4-FFF2-40B4-BE49-F238E27FC236}">
                <a16:creationId xmlns:a16="http://schemas.microsoft.com/office/drawing/2014/main" id="{0E4E9D4A-B67D-48C4-B79D-BE2B6474CD46}"/>
              </a:ext>
            </a:extLst>
          </p:cNvPr>
          <p:cNvPicPr>
            <a:picLocks noChangeAspect="1"/>
          </p:cNvPicPr>
          <p:nvPr/>
        </p:nvPicPr>
        <p:blipFill>
          <a:blip r:embed="rId3"/>
          <a:stretch>
            <a:fillRect/>
          </a:stretch>
        </p:blipFill>
        <p:spPr>
          <a:xfrm>
            <a:off x="-1273" y="1667018"/>
            <a:ext cx="5340096" cy="278598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MSFT_ELT_Template01">
      <a:dk1>
        <a:srgbClr val="3F3F3F"/>
      </a:dk1>
      <a:lt1>
        <a:srgbClr val="FFFFFF"/>
      </a:lt1>
      <a:dk2>
        <a:srgbClr val="000000"/>
      </a:dk2>
      <a:lt2>
        <a:srgbClr val="A5A5A5"/>
      </a:lt2>
      <a:accent1>
        <a:srgbClr val="5DAAB0"/>
      </a:accent1>
      <a:accent2>
        <a:srgbClr val="DFE3E9"/>
      </a:accent2>
      <a:accent3>
        <a:srgbClr val="BBC3CD"/>
      </a:accent3>
      <a:accent4>
        <a:srgbClr val="484848"/>
      </a:accent4>
      <a:accent5>
        <a:srgbClr val="1F1F26"/>
      </a:accent5>
      <a:accent6>
        <a:srgbClr val="F2CAA2"/>
      </a:accent6>
      <a:hlink>
        <a:srgbClr val="00194C"/>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2647</TotalTime>
  <Words>1652</Words>
  <Application>Microsoft Office PowerPoint</Application>
  <PresentationFormat>On-screen Show (16:9)</PresentationFormat>
  <Paragraphs>214</Paragraphs>
  <Slides>16</Slides>
  <Notes>16</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16</vt:i4>
      </vt:variant>
    </vt:vector>
  </HeadingPairs>
  <TitlesOfParts>
    <vt:vector size="20" baseType="lpstr">
      <vt:lpstr>Constantia</vt:lpstr>
      <vt:lpstr>Arial</vt:lpstr>
      <vt:lpstr>Simple Light</vt:lpstr>
      <vt:lpstr>Office Theme</vt:lpstr>
      <vt:lpstr>GWU Data Analytics &amp; Visualization Bootcamp, Spring/Summer 2021  </vt:lpstr>
      <vt:lpstr> What to expect?</vt:lpstr>
      <vt:lpstr>AQI Analysis Overview</vt:lpstr>
      <vt:lpstr>Selected Topic</vt:lpstr>
      <vt:lpstr>Sources of Data</vt:lpstr>
      <vt:lpstr>Which of the below air pollutants have the most impact of the overall AQI?</vt:lpstr>
      <vt:lpstr>Hypothesis Testing</vt:lpstr>
      <vt:lpstr>AQI Analysis Summary</vt:lpstr>
      <vt:lpstr>Selected Locations for our AQI Analysis</vt:lpstr>
      <vt:lpstr>Historical AQI By Location</vt:lpstr>
      <vt:lpstr>Impact Analysis Across the Four Locations</vt:lpstr>
      <vt:lpstr>Permutation Importances (on AdaBoost Model)</vt:lpstr>
      <vt:lpstr>Historical Ozone (O3) Levels by Location</vt:lpstr>
      <vt:lpstr>Historical Pollutants by Month in DC</vt:lpstr>
      <vt:lpstr>Closer Look Per Location</vt:lpstr>
      <vt:lpstr>Any questions for the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GWU Data Analytics &amp; Visualization Bootcamp, Spring/Summer 2021</dc:title>
  <dc:creator>Elodie Slawinski</dc:creator>
  <cp:lastModifiedBy>elodiecslawinski@gmail.com</cp:lastModifiedBy>
  <cp:revision>8</cp:revision>
  <dcterms:modified xsi:type="dcterms:W3CDTF">2021-09-29T12:33:52Z</dcterms:modified>
</cp:coreProperties>
</file>